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7" r:id="rId2"/>
    <p:sldId id="426" r:id="rId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C"/>
    <a:srgbClr val="0054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894E96-188C-45E5-AD27-5F30648C7F5A}" type="doc">
      <dgm:prSet loTypeId="urn:microsoft.com/office/officeart/2005/8/layout/vList3" loCatId="picture" qsTypeId="urn:microsoft.com/office/officeart/2005/8/quickstyle/simple1" qsCatId="simple" csTypeId="urn:microsoft.com/office/officeart/2005/8/colors/accent0_3" csCatId="mainScheme" phldr="1"/>
      <dgm:spPr/>
    </dgm:pt>
    <dgm:pt modelId="{C5C3E352-1F23-4C10-B4A1-2850FE5CE405}">
      <dgm:prSet phldrT="[Text]" custT="1"/>
      <dgm:spPr/>
      <dgm:t>
        <a:bodyPr/>
        <a:lstStyle/>
        <a:p>
          <a:r>
            <a:rPr lang="hr-BA" sz="1200" noProof="0" dirty="0">
              <a:latin typeface="Molgroup"/>
            </a:rPr>
            <a:t>Proizvodni objekt</a:t>
          </a:r>
        </a:p>
      </dgm:t>
    </dgm:pt>
    <dgm:pt modelId="{F4A421BD-517E-4F21-9D0A-C3543AF3658E}" type="parTrans" cxnId="{23E02337-F6CE-4121-B91F-B94B7BF5FF0D}">
      <dgm:prSet/>
      <dgm:spPr/>
      <dgm:t>
        <a:bodyPr/>
        <a:lstStyle/>
        <a:p>
          <a:endParaRPr lang="sk-SK"/>
        </a:p>
      </dgm:t>
    </dgm:pt>
    <dgm:pt modelId="{4219C69D-DFE4-40C6-99FF-1C70BD6B3ECF}" type="sibTrans" cxnId="{23E02337-F6CE-4121-B91F-B94B7BF5FF0D}">
      <dgm:prSet/>
      <dgm:spPr/>
      <dgm:t>
        <a:bodyPr/>
        <a:lstStyle/>
        <a:p>
          <a:endParaRPr lang="sk-SK"/>
        </a:p>
      </dgm:t>
    </dgm:pt>
    <dgm:pt modelId="{C26E0261-FB83-401D-B6B5-1216788F9C45}">
      <dgm:prSet phldrT="[Text]" custT="1"/>
      <dgm:spPr/>
      <dgm:t>
        <a:bodyPr/>
        <a:lstStyle/>
        <a:p>
          <a:r>
            <a:rPr lang="hr-BA" sz="1200" noProof="0" dirty="0">
              <a:latin typeface="Molgroup"/>
            </a:rPr>
            <a:t>Komercijalni prodajni </a:t>
          </a:r>
          <a:r>
            <a:rPr lang="hr-BA" sz="1200" noProof="0" dirty="0" err="1">
              <a:latin typeface="Molgroup"/>
            </a:rPr>
            <a:t>objekat</a:t>
          </a:r>
          <a:endParaRPr lang="hr-BA" sz="1200" noProof="0" dirty="0">
            <a:latin typeface="Molgroup"/>
          </a:endParaRPr>
        </a:p>
      </dgm:t>
    </dgm:pt>
    <dgm:pt modelId="{B376F44C-B705-4E0B-B0C9-F046E868123A}" type="parTrans" cxnId="{8C26F3E7-FDC4-4D22-872C-C37021886F08}">
      <dgm:prSet/>
      <dgm:spPr/>
      <dgm:t>
        <a:bodyPr/>
        <a:lstStyle/>
        <a:p>
          <a:endParaRPr lang="sk-SK"/>
        </a:p>
      </dgm:t>
    </dgm:pt>
    <dgm:pt modelId="{7E04AB6D-2DE5-453F-B27F-38CA7A6BE3AA}" type="sibTrans" cxnId="{8C26F3E7-FDC4-4D22-872C-C37021886F08}">
      <dgm:prSet/>
      <dgm:spPr/>
      <dgm:t>
        <a:bodyPr/>
        <a:lstStyle/>
        <a:p>
          <a:endParaRPr lang="sk-SK"/>
        </a:p>
      </dgm:t>
    </dgm:pt>
    <dgm:pt modelId="{E961D41E-DD6D-41C6-8174-D29DE46C2C07}">
      <dgm:prSet phldrT="[Text]" custT="1"/>
      <dgm:spPr/>
      <dgm:t>
        <a:bodyPr/>
        <a:lstStyle/>
        <a:p>
          <a:r>
            <a:rPr lang="hr-BA" sz="1200" noProof="0" dirty="0">
              <a:latin typeface="Molgroup"/>
            </a:rPr>
            <a:t>Stambeni objekt</a:t>
          </a:r>
        </a:p>
      </dgm:t>
    </dgm:pt>
    <dgm:pt modelId="{F1A6C044-6467-4873-A6EB-90035FD2838E}" type="parTrans" cxnId="{69A8B78D-241E-49B2-B5CC-914015E62059}">
      <dgm:prSet/>
      <dgm:spPr/>
      <dgm:t>
        <a:bodyPr/>
        <a:lstStyle/>
        <a:p>
          <a:endParaRPr lang="sk-SK"/>
        </a:p>
      </dgm:t>
    </dgm:pt>
    <dgm:pt modelId="{C5A9FC3B-4719-4C2B-A350-36722CB6C4D3}" type="sibTrans" cxnId="{69A8B78D-241E-49B2-B5CC-914015E62059}">
      <dgm:prSet/>
      <dgm:spPr/>
      <dgm:t>
        <a:bodyPr/>
        <a:lstStyle/>
        <a:p>
          <a:endParaRPr lang="sk-SK"/>
        </a:p>
      </dgm:t>
    </dgm:pt>
    <dgm:pt modelId="{B0B50F39-671C-4865-A53D-E14E4F32AB28}">
      <dgm:prSet custT="1"/>
      <dgm:spPr/>
      <dgm:t>
        <a:bodyPr/>
        <a:lstStyle/>
        <a:p>
          <a:r>
            <a:rPr lang="hr-BA" sz="1200" noProof="0" dirty="0">
              <a:latin typeface="Molgroup"/>
            </a:rPr>
            <a:t>Skladišni  objekt</a:t>
          </a:r>
        </a:p>
      </dgm:t>
    </dgm:pt>
    <dgm:pt modelId="{C11202F3-38C9-4D53-A92D-5DE62A36F575}" type="parTrans" cxnId="{8F4AE746-4F75-4441-9E4C-1CB178D5FBF7}">
      <dgm:prSet/>
      <dgm:spPr/>
      <dgm:t>
        <a:bodyPr/>
        <a:lstStyle/>
        <a:p>
          <a:endParaRPr lang="sk-SK"/>
        </a:p>
      </dgm:t>
    </dgm:pt>
    <dgm:pt modelId="{2BA1F5C8-FD29-4F33-996D-976DD76FF038}" type="sibTrans" cxnId="{8F4AE746-4F75-4441-9E4C-1CB178D5FBF7}">
      <dgm:prSet/>
      <dgm:spPr/>
      <dgm:t>
        <a:bodyPr/>
        <a:lstStyle/>
        <a:p>
          <a:endParaRPr lang="sk-SK"/>
        </a:p>
      </dgm:t>
    </dgm:pt>
    <dgm:pt modelId="{3E5DAA2B-7199-47D0-8FAB-2F07F8BE5C43}" type="pres">
      <dgm:prSet presAssocID="{D8894E96-188C-45E5-AD27-5F30648C7F5A}" presName="linearFlow" presStyleCnt="0">
        <dgm:presLayoutVars>
          <dgm:dir/>
          <dgm:resizeHandles val="exact"/>
        </dgm:presLayoutVars>
      </dgm:prSet>
      <dgm:spPr/>
    </dgm:pt>
    <dgm:pt modelId="{F3B8446D-30FF-4B5C-9E40-199DC149F5A5}" type="pres">
      <dgm:prSet presAssocID="{C5C3E352-1F23-4C10-B4A1-2850FE5CE405}" presName="composite" presStyleCnt="0"/>
      <dgm:spPr/>
    </dgm:pt>
    <dgm:pt modelId="{59E64401-3D9E-4064-88FC-A78556E0C7C1}" type="pres">
      <dgm:prSet presAssocID="{C5C3E352-1F23-4C10-B4A1-2850FE5CE405}" presName="imgShp" presStyleLbl="fgImgPlace1" presStyleIdx="0" presStyleCnt="4" custLinFactNeighborX="-43268" custLinFactNeighborY="-39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nak začiarknutia"/>
        </a:ext>
      </dgm:extLst>
    </dgm:pt>
    <dgm:pt modelId="{8B7C6670-EC29-4CD8-82FE-C47698934D48}" type="pres">
      <dgm:prSet presAssocID="{C5C3E352-1F23-4C10-B4A1-2850FE5CE405}" presName="txShp" presStyleLbl="node1" presStyleIdx="0" presStyleCnt="4" custScaleX="107868">
        <dgm:presLayoutVars>
          <dgm:bulletEnabled val="1"/>
        </dgm:presLayoutVars>
      </dgm:prSet>
      <dgm:spPr/>
    </dgm:pt>
    <dgm:pt modelId="{580B3D8B-4BA1-49BD-B8E6-8ABB5C1B2C64}" type="pres">
      <dgm:prSet presAssocID="{4219C69D-DFE4-40C6-99FF-1C70BD6B3ECF}" presName="spacing" presStyleCnt="0"/>
      <dgm:spPr/>
    </dgm:pt>
    <dgm:pt modelId="{2C66C168-9739-4A3A-BA37-D24D01CD537B}" type="pres">
      <dgm:prSet presAssocID="{C26E0261-FB83-401D-B6B5-1216788F9C45}" presName="composite" presStyleCnt="0"/>
      <dgm:spPr/>
    </dgm:pt>
    <dgm:pt modelId="{2EA4F8E3-AB1A-48AB-8282-91912441BF90}" type="pres">
      <dgm:prSet presAssocID="{C26E0261-FB83-401D-B6B5-1216788F9C45}" presName="imgShp" presStyleLbl="fgImgPlace1" presStyleIdx="1" presStyleCnt="4" custLinFactNeighborX="-43268" custLinFactNeighborY="-9806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avrieť"/>
        </a:ext>
      </dgm:extLst>
    </dgm:pt>
    <dgm:pt modelId="{7FD4B63E-A6F3-43CD-AC03-94A6DC334A39}" type="pres">
      <dgm:prSet presAssocID="{C26E0261-FB83-401D-B6B5-1216788F9C45}" presName="txShp" presStyleLbl="node1" presStyleIdx="1" presStyleCnt="4" custScaleX="104410">
        <dgm:presLayoutVars>
          <dgm:bulletEnabled val="1"/>
        </dgm:presLayoutVars>
      </dgm:prSet>
      <dgm:spPr/>
    </dgm:pt>
    <dgm:pt modelId="{58A1510A-A6A5-49A3-8425-CEB6F3E7D4B8}" type="pres">
      <dgm:prSet presAssocID="{7E04AB6D-2DE5-453F-B27F-38CA7A6BE3AA}" presName="spacing" presStyleCnt="0"/>
      <dgm:spPr/>
    </dgm:pt>
    <dgm:pt modelId="{770ED7D8-C20C-405E-8E8D-45B756C3646B}" type="pres">
      <dgm:prSet presAssocID="{E961D41E-DD6D-41C6-8174-D29DE46C2C07}" presName="composite" presStyleCnt="0"/>
      <dgm:spPr/>
    </dgm:pt>
    <dgm:pt modelId="{16959859-863E-44B0-8B86-7EDBED113564}" type="pres">
      <dgm:prSet presAssocID="{E961D41E-DD6D-41C6-8174-D29DE46C2C07}" presName="imgShp" presStyleLbl="fgImgPlace1" presStyleIdx="2" presStyleCnt="4" custLinFactNeighborX="-43268" custLinFactNeighborY="-9806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nak začiarknutia"/>
        </a:ext>
      </dgm:extLst>
    </dgm:pt>
    <dgm:pt modelId="{E24977C7-A534-406B-91CB-2CAC42B9A1B7}" type="pres">
      <dgm:prSet presAssocID="{E961D41E-DD6D-41C6-8174-D29DE46C2C07}" presName="txShp" presStyleLbl="node1" presStyleIdx="2" presStyleCnt="4" custScaleX="105846" custScaleY="137969">
        <dgm:presLayoutVars>
          <dgm:bulletEnabled val="1"/>
        </dgm:presLayoutVars>
      </dgm:prSet>
      <dgm:spPr/>
    </dgm:pt>
    <dgm:pt modelId="{8D3BE1F7-21A4-47BC-A906-0EE0A5EE88B4}" type="pres">
      <dgm:prSet presAssocID="{C5A9FC3B-4719-4C2B-A350-36722CB6C4D3}" presName="spacing" presStyleCnt="0"/>
      <dgm:spPr/>
    </dgm:pt>
    <dgm:pt modelId="{BC70AF19-01C4-4184-A724-BAF3CA202074}" type="pres">
      <dgm:prSet presAssocID="{B0B50F39-671C-4865-A53D-E14E4F32AB28}" presName="composite" presStyleCnt="0"/>
      <dgm:spPr/>
    </dgm:pt>
    <dgm:pt modelId="{6CFC8070-EDE0-4D76-84F6-84D774BEF36F}" type="pres">
      <dgm:prSet presAssocID="{B0B50F39-671C-4865-A53D-E14E4F32AB28}" presName="imgShp" presStyleLbl="fgImgPlace1" presStyleIdx="3" presStyleCnt="4" custLinFactNeighborX="-37165" custLinFactNeighborY="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nak začiarknutia"/>
        </a:ext>
      </dgm:extLst>
    </dgm:pt>
    <dgm:pt modelId="{C5F86B4B-3E12-4EC2-86D8-4240690E0F01}" type="pres">
      <dgm:prSet presAssocID="{B0B50F39-671C-4865-A53D-E14E4F32AB28}" presName="txShp" presStyleLbl="node1" presStyleIdx="3" presStyleCnt="4" custScaleX="99172">
        <dgm:presLayoutVars>
          <dgm:bulletEnabled val="1"/>
        </dgm:presLayoutVars>
      </dgm:prSet>
      <dgm:spPr/>
    </dgm:pt>
  </dgm:ptLst>
  <dgm:cxnLst>
    <dgm:cxn modelId="{23E02337-F6CE-4121-B91F-B94B7BF5FF0D}" srcId="{D8894E96-188C-45E5-AD27-5F30648C7F5A}" destId="{C5C3E352-1F23-4C10-B4A1-2850FE5CE405}" srcOrd="0" destOrd="0" parTransId="{F4A421BD-517E-4F21-9D0A-C3543AF3658E}" sibTransId="{4219C69D-DFE4-40C6-99FF-1C70BD6B3ECF}"/>
    <dgm:cxn modelId="{F9D1E144-9018-4D2A-AA47-A73FB139990A}" type="presOf" srcId="{B0B50F39-671C-4865-A53D-E14E4F32AB28}" destId="{C5F86B4B-3E12-4EC2-86D8-4240690E0F01}" srcOrd="0" destOrd="0" presId="urn:microsoft.com/office/officeart/2005/8/layout/vList3"/>
    <dgm:cxn modelId="{8F4AE746-4F75-4441-9E4C-1CB178D5FBF7}" srcId="{D8894E96-188C-45E5-AD27-5F30648C7F5A}" destId="{B0B50F39-671C-4865-A53D-E14E4F32AB28}" srcOrd="3" destOrd="0" parTransId="{C11202F3-38C9-4D53-A92D-5DE62A36F575}" sibTransId="{2BA1F5C8-FD29-4F33-996D-976DD76FF038}"/>
    <dgm:cxn modelId="{69A8B78D-241E-49B2-B5CC-914015E62059}" srcId="{D8894E96-188C-45E5-AD27-5F30648C7F5A}" destId="{E961D41E-DD6D-41C6-8174-D29DE46C2C07}" srcOrd="2" destOrd="0" parTransId="{F1A6C044-6467-4873-A6EB-90035FD2838E}" sibTransId="{C5A9FC3B-4719-4C2B-A350-36722CB6C4D3}"/>
    <dgm:cxn modelId="{CAACF3A1-CD5C-420C-B267-A73114DDADF6}" type="presOf" srcId="{D8894E96-188C-45E5-AD27-5F30648C7F5A}" destId="{3E5DAA2B-7199-47D0-8FAB-2F07F8BE5C43}" srcOrd="0" destOrd="0" presId="urn:microsoft.com/office/officeart/2005/8/layout/vList3"/>
    <dgm:cxn modelId="{4DA6D2CD-E472-42E6-BA98-34B65B1779C1}" type="presOf" srcId="{E961D41E-DD6D-41C6-8174-D29DE46C2C07}" destId="{E24977C7-A534-406B-91CB-2CAC42B9A1B7}" srcOrd="0" destOrd="0" presId="urn:microsoft.com/office/officeart/2005/8/layout/vList3"/>
    <dgm:cxn modelId="{8C26F3E7-FDC4-4D22-872C-C37021886F08}" srcId="{D8894E96-188C-45E5-AD27-5F30648C7F5A}" destId="{C26E0261-FB83-401D-B6B5-1216788F9C45}" srcOrd="1" destOrd="0" parTransId="{B376F44C-B705-4E0B-B0C9-F046E868123A}" sibTransId="{7E04AB6D-2DE5-453F-B27F-38CA7A6BE3AA}"/>
    <dgm:cxn modelId="{EBF2C0EE-ADBE-4160-B7A1-A3D502DED9F3}" type="presOf" srcId="{C26E0261-FB83-401D-B6B5-1216788F9C45}" destId="{7FD4B63E-A6F3-43CD-AC03-94A6DC334A39}" srcOrd="0" destOrd="0" presId="urn:microsoft.com/office/officeart/2005/8/layout/vList3"/>
    <dgm:cxn modelId="{779CB5FA-DF18-476C-837C-4116E14037F9}" type="presOf" srcId="{C5C3E352-1F23-4C10-B4A1-2850FE5CE405}" destId="{8B7C6670-EC29-4CD8-82FE-C47698934D48}" srcOrd="0" destOrd="0" presId="urn:microsoft.com/office/officeart/2005/8/layout/vList3"/>
    <dgm:cxn modelId="{62F6E1C4-E5AE-4A86-BE1E-00BAB579E98A}" type="presParOf" srcId="{3E5DAA2B-7199-47D0-8FAB-2F07F8BE5C43}" destId="{F3B8446D-30FF-4B5C-9E40-199DC149F5A5}" srcOrd="0" destOrd="0" presId="urn:microsoft.com/office/officeart/2005/8/layout/vList3"/>
    <dgm:cxn modelId="{DEDAACF1-D9B2-43C4-9055-E569BC45CF13}" type="presParOf" srcId="{F3B8446D-30FF-4B5C-9E40-199DC149F5A5}" destId="{59E64401-3D9E-4064-88FC-A78556E0C7C1}" srcOrd="0" destOrd="0" presId="urn:microsoft.com/office/officeart/2005/8/layout/vList3"/>
    <dgm:cxn modelId="{5F984420-7C61-4C0C-89A0-1E66983FBDA9}" type="presParOf" srcId="{F3B8446D-30FF-4B5C-9E40-199DC149F5A5}" destId="{8B7C6670-EC29-4CD8-82FE-C47698934D48}" srcOrd="1" destOrd="0" presId="urn:microsoft.com/office/officeart/2005/8/layout/vList3"/>
    <dgm:cxn modelId="{62030DA1-284D-4311-BC4A-4E2A872C6AB5}" type="presParOf" srcId="{3E5DAA2B-7199-47D0-8FAB-2F07F8BE5C43}" destId="{580B3D8B-4BA1-49BD-B8E6-8ABB5C1B2C64}" srcOrd="1" destOrd="0" presId="urn:microsoft.com/office/officeart/2005/8/layout/vList3"/>
    <dgm:cxn modelId="{4D26A5B4-226A-43F1-B2DB-26EE40B073BE}" type="presParOf" srcId="{3E5DAA2B-7199-47D0-8FAB-2F07F8BE5C43}" destId="{2C66C168-9739-4A3A-BA37-D24D01CD537B}" srcOrd="2" destOrd="0" presId="urn:microsoft.com/office/officeart/2005/8/layout/vList3"/>
    <dgm:cxn modelId="{1A049575-1359-408A-AA66-C68DE6B3B300}" type="presParOf" srcId="{2C66C168-9739-4A3A-BA37-D24D01CD537B}" destId="{2EA4F8E3-AB1A-48AB-8282-91912441BF90}" srcOrd="0" destOrd="0" presId="urn:microsoft.com/office/officeart/2005/8/layout/vList3"/>
    <dgm:cxn modelId="{AA588A23-34DA-4C6C-88F8-5ADB08020E41}" type="presParOf" srcId="{2C66C168-9739-4A3A-BA37-D24D01CD537B}" destId="{7FD4B63E-A6F3-43CD-AC03-94A6DC334A39}" srcOrd="1" destOrd="0" presId="urn:microsoft.com/office/officeart/2005/8/layout/vList3"/>
    <dgm:cxn modelId="{8F54CBD8-1CE9-41D4-8306-E97C6551BC89}" type="presParOf" srcId="{3E5DAA2B-7199-47D0-8FAB-2F07F8BE5C43}" destId="{58A1510A-A6A5-49A3-8425-CEB6F3E7D4B8}" srcOrd="3" destOrd="0" presId="urn:microsoft.com/office/officeart/2005/8/layout/vList3"/>
    <dgm:cxn modelId="{CB44CF74-5964-4B59-A418-34AE9F7AD477}" type="presParOf" srcId="{3E5DAA2B-7199-47D0-8FAB-2F07F8BE5C43}" destId="{770ED7D8-C20C-405E-8E8D-45B756C3646B}" srcOrd="4" destOrd="0" presId="urn:microsoft.com/office/officeart/2005/8/layout/vList3"/>
    <dgm:cxn modelId="{07DFA312-3B23-4F4B-A68C-CAD1F4670EC7}" type="presParOf" srcId="{770ED7D8-C20C-405E-8E8D-45B756C3646B}" destId="{16959859-863E-44B0-8B86-7EDBED113564}" srcOrd="0" destOrd="0" presId="urn:microsoft.com/office/officeart/2005/8/layout/vList3"/>
    <dgm:cxn modelId="{FAC7E517-3691-4176-AFE1-323DDAA66DF9}" type="presParOf" srcId="{770ED7D8-C20C-405E-8E8D-45B756C3646B}" destId="{E24977C7-A534-406B-91CB-2CAC42B9A1B7}" srcOrd="1" destOrd="0" presId="urn:microsoft.com/office/officeart/2005/8/layout/vList3"/>
    <dgm:cxn modelId="{8EF73717-58EC-4D08-AC89-BA6A4B7EF59E}" type="presParOf" srcId="{3E5DAA2B-7199-47D0-8FAB-2F07F8BE5C43}" destId="{8D3BE1F7-21A4-47BC-A906-0EE0A5EE88B4}" srcOrd="5" destOrd="0" presId="urn:microsoft.com/office/officeart/2005/8/layout/vList3"/>
    <dgm:cxn modelId="{B289B149-FC0E-44ED-B726-26C3A2558DC2}" type="presParOf" srcId="{3E5DAA2B-7199-47D0-8FAB-2F07F8BE5C43}" destId="{BC70AF19-01C4-4184-A724-BAF3CA202074}" srcOrd="6" destOrd="0" presId="urn:microsoft.com/office/officeart/2005/8/layout/vList3"/>
    <dgm:cxn modelId="{36287563-6802-49BB-BD9C-96A3C6C3C70B}" type="presParOf" srcId="{BC70AF19-01C4-4184-A724-BAF3CA202074}" destId="{6CFC8070-EDE0-4D76-84F6-84D774BEF36F}" srcOrd="0" destOrd="0" presId="urn:microsoft.com/office/officeart/2005/8/layout/vList3"/>
    <dgm:cxn modelId="{A1651AC2-AF1B-4832-A369-85CF8456D85F}" type="presParOf" srcId="{BC70AF19-01C4-4184-A724-BAF3CA202074}" destId="{C5F86B4B-3E12-4EC2-86D8-4240690E0F0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894E96-188C-45E5-AD27-5F30648C7F5A}" type="doc">
      <dgm:prSet loTypeId="urn:microsoft.com/office/officeart/2005/8/layout/vList3" loCatId="picture" qsTypeId="urn:microsoft.com/office/officeart/2005/8/quickstyle/simple1" qsCatId="simple" csTypeId="urn:microsoft.com/office/officeart/2005/8/colors/accent0_3" csCatId="mainScheme" phldr="1"/>
      <dgm:spPr/>
    </dgm:pt>
    <dgm:pt modelId="{C5C3E352-1F23-4C10-B4A1-2850FE5CE405}">
      <dgm:prSet phldrT="[Text]" custT="1"/>
      <dgm:spPr/>
      <dgm:t>
        <a:bodyPr/>
        <a:lstStyle/>
        <a:p>
          <a:r>
            <a:rPr lang="sk-SK" sz="1200" dirty="0">
              <a:latin typeface="Molgroup"/>
            </a:rPr>
            <a:t>Proizvodni objekt</a:t>
          </a:r>
        </a:p>
      </dgm:t>
    </dgm:pt>
    <dgm:pt modelId="{F4A421BD-517E-4F21-9D0A-C3543AF3658E}" type="parTrans" cxnId="{23E02337-F6CE-4121-B91F-B94B7BF5FF0D}">
      <dgm:prSet/>
      <dgm:spPr/>
      <dgm:t>
        <a:bodyPr/>
        <a:lstStyle/>
        <a:p>
          <a:endParaRPr lang="sk-SK"/>
        </a:p>
      </dgm:t>
    </dgm:pt>
    <dgm:pt modelId="{4219C69D-DFE4-40C6-99FF-1C70BD6B3ECF}" type="sibTrans" cxnId="{23E02337-F6CE-4121-B91F-B94B7BF5FF0D}">
      <dgm:prSet/>
      <dgm:spPr/>
      <dgm:t>
        <a:bodyPr/>
        <a:lstStyle/>
        <a:p>
          <a:endParaRPr lang="sk-SK"/>
        </a:p>
      </dgm:t>
    </dgm:pt>
    <dgm:pt modelId="{C26E0261-FB83-401D-B6B5-1216788F9C45}">
      <dgm:prSet phldrT="[Text]" custT="1"/>
      <dgm:spPr/>
      <dgm:t>
        <a:bodyPr/>
        <a:lstStyle/>
        <a:p>
          <a:r>
            <a:rPr lang="sk-SK" sz="1200" dirty="0">
              <a:latin typeface="Molgroup"/>
            </a:rPr>
            <a:t>Komercijalno prodajni objekt</a:t>
          </a:r>
        </a:p>
      </dgm:t>
    </dgm:pt>
    <dgm:pt modelId="{B376F44C-B705-4E0B-B0C9-F046E868123A}" type="parTrans" cxnId="{8C26F3E7-FDC4-4D22-872C-C37021886F08}">
      <dgm:prSet/>
      <dgm:spPr/>
      <dgm:t>
        <a:bodyPr/>
        <a:lstStyle/>
        <a:p>
          <a:endParaRPr lang="sk-SK"/>
        </a:p>
      </dgm:t>
    </dgm:pt>
    <dgm:pt modelId="{7E04AB6D-2DE5-453F-B27F-38CA7A6BE3AA}" type="sibTrans" cxnId="{8C26F3E7-FDC4-4D22-872C-C37021886F08}">
      <dgm:prSet/>
      <dgm:spPr/>
      <dgm:t>
        <a:bodyPr/>
        <a:lstStyle/>
        <a:p>
          <a:endParaRPr lang="sk-SK"/>
        </a:p>
      </dgm:t>
    </dgm:pt>
    <dgm:pt modelId="{E961D41E-DD6D-41C6-8174-D29DE46C2C07}">
      <dgm:prSet phldrT="[Text]" custT="1"/>
      <dgm:spPr/>
      <dgm:t>
        <a:bodyPr/>
        <a:lstStyle/>
        <a:p>
          <a:r>
            <a:rPr lang="sk-SK" sz="1200" dirty="0">
              <a:latin typeface="Molgroup"/>
            </a:rPr>
            <a:t>Skladišni objekt</a:t>
          </a:r>
        </a:p>
      </dgm:t>
    </dgm:pt>
    <dgm:pt modelId="{F1A6C044-6467-4873-A6EB-90035FD2838E}" type="parTrans" cxnId="{69A8B78D-241E-49B2-B5CC-914015E62059}">
      <dgm:prSet/>
      <dgm:spPr/>
      <dgm:t>
        <a:bodyPr/>
        <a:lstStyle/>
        <a:p>
          <a:endParaRPr lang="sk-SK"/>
        </a:p>
      </dgm:t>
    </dgm:pt>
    <dgm:pt modelId="{C5A9FC3B-4719-4C2B-A350-36722CB6C4D3}" type="sibTrans" cxnId="{69A8B78D-241E-49B2-B5CC-914015E62059}">
      <dgm:prSet/>
      <dgm:spPr/>
      <dgm:t>
        <a:bodyPr/>
        <a:lstStyle/>
        <a:p>
          <a:endParaRPr lang="sk-SK"/>
        </a:p>
      </dgm:t>
    </dgm:pt>
    <dgm:pt modelId="{3E5DAA2B-7199-47D0-8FAB-2F07F8BE5C43}" type="pres">
      <dgm:prSet presAssocID="{D8894E96-188C-45E5-AD27-5F30648C7F5A}" presName="linearFlow" presStyleCnt="0">
        <dgm:presLayoutVars>
          <dgm:dir/>
          <dgm:resizeHandles val="exact"/>
        </dgm:presLayoutVars>
      </dgm:prSet>
      <dgm:spPr/>
    </dgm:pt>
    <dgm:pt modelId="{F3B8446D-30FF-4B5C-9E40-199DC149F5A5}" type="pres">
      <dgm:prSet presAssocID="{C5C3E352-1F23-4C10-B4A1-2850FE5CE405}" presName="composite" presStyleCnt="0"/>
      <dgm:spPr/>
    </dgm:pt>
    <dgm:pt modelId="{59E64401-3D9E-4064-88FC-A78556E0C7C1}" type="pres">
      <dgm:prSet presAssocID="{C5C3E352-1F23-4C10-B4A1-2850FE5CE405}" presName="imgShp" presStyleLbl="fgImgPlace1" presStyleIdx="0" presStyleCnt="3" custLinFactNeighborX="-43268" custLinFactNeighborY="-39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nak začiarknutia"/>
        </a:ext>
      </dgm:extLst>
    </dgm:pt>
    <dgm:pt modelId="{8B7C6670-EC29-4CD8-82FE-C47698934D48}" type="pres">
      <dgm:prSet presAssocID="{C5C3E352-1F23-4C10-B4A1-2850FE5CE405}" presName="txShp" presStyleLbl="node1" presStyleIdx="0" presStyleCnt="3" custScaleX="94889" custScaleY="77665" custLinFactY="-31054" custLinFactNeighborX="-696" custLinFactNeighborY="-100000">
        <dgm:presLayoutVars>
          <dgm:bulletEnabled val="1"/>
        </dgm:presLayoutVars>
      </dgm:prSet>
      <dgm:spPr/>
    </dgm:pt>
    <dgm:pt modelId="{580B3D8B-4BA1-49BD-B8E6-8ABB5C1B2C64}" type="pres">
      <dgm:prSet presAssocID="{4219C69D-DFE4-40C6-99FF-1C70BD6B3ECF}" presName="spacing" presStyleCnt="0"/>
      <dgm:spPr/>
    </dgm:pt>
    <dgm:pt modelId="{2C66C168-9739-4A3A-BA37-D24D01CD537B}" type="pres">
      <dgm:prSet presAssocID="{C26E0261-FB83-401D-B6B5-1216788F9C45}" presName="composite" presStyleCnt="0"/>
      <dgm:spPr/>
    </dgm:pt>
    <dgm:pt modelId="{2EA4F8E3-AB1A-48AB-8282-91912441BF90}" type="pres">
      <dgm:prSet presAssocID="{C26E0261-FB83-401D-B6B5-1216788F9C45}" presName="imgShp" presStyleLbl="fgImgPlace1" presStyleIdx="1" presStyleCnt="3" custLinFactNeighborX="-51168" custLinFactNeighborY="797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avrieť"/>
        </a:ext>
      </dgm:extLst>
    </dgm:pt>
    <dgm:pt modelId="{7FD4B63E-A6F3-43CD-AC03-94A6DC334A39}" type="pres">
      <dgm:prSet presAssocID="{C26E0261-FB83-401D-B6B5-1216788F9C45}" presName="txShp" presStyleLbl="node1" presStyleIdx="1" presStyleCnt="3" custScaleX="107467" custScaleY="158614">
        <dgm:presLayoutVars>
          <dgm:bulletEnabled val="1"/>
        </dgm:presLayoutVars>
      </dgm:prSet>
      <dgm:spPr/>
    </dgm:pt>
    <dgm:pt modelId="{58A1510A-A6A5-49A3-8425-CEB6F3E7D4B8}" type="pres">
      <dgm:prSet presAssocID="{7E04AB6D-2DE5-453F-B27F-38CA7A6BE3AA}" presName="spacing" presStyleCnt="0"/>
      <dgm:spPr/>
    </dgm:pt>
    <dgm:pt modelId="{770ED7D8-C20C-405E-8E8D-45B756C3646B}" type="pres">
      <dgm:prSet presAssocID="{E961D41E-DD6D-41C6-8174-D29DE46C2C07}" presName="composite" presStyleCnt="0"/>
      <dgm:spPr/>
    </dgm:pt>
    <dgm:pt modelId="{16959859-863E-44B0-8B86-7EDBED113564}" type="pres">
      <dgm:prSet presAssocID="{E961D41E-DD6D-41C6-8174-D29DE46C2C07}" presName="imgShp" presStyleLbl="fgImgPlace1" presStyleIdx="2" presStyleCnt="3" custLinFactNeighborX="-43268" custLinFactNeighborY="-9806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nak začiarknutia"/>
        </a:ext>
      </dgm:extLst>
    </dgm:pt>
    <dgm:pt modelId="{E24977C7-A534-406B-91CB-2CAC42B9A1B7}" type="pres">
      <dgm:prSet presAssocID="{E961D41E-DD6D-41C6-8174-D29DE46C2C07}" presName="txShp" presStyleLbl="node1" presStyleIdx="2" presStyleCnt="3" custScaleX="93497">
        <dgm:presLayoutVars>
          <dgm:bulletEnabled val="1"/>
        </dgm:presLayoutVars>
      </dgm:prSet>
      <dgm:spPr/>
    </dgm:pt>
  </dgm:ptLst>
  <dgm:cxnLst>
    <dgm:cxn modelId="{23E02337-F6CE-4121-B91F-B94B7BF5FF0D}" srcId="{D8894E96-188C-45E5-AD27-5F30648C7F5A}" destId="{C5C3E352-1F23-4C10-B4A1-2850FE5CE405}" srcOrd="0" destOrd="0" parTransId="{F4A421BD-517E-4F21-9D0A-C3543AF3658E}" sibTransId="{4219C69D-DFE4-40C6-99FF-1C70BD6B3ECF}"/>
    <dgm:cxn modelId="{69A8B78D-241E-49B2-B5CC-914015E62059}" srcId="{D8894E96-188C-45E5-AD27-5F30648C7F5A}" destId="{E961D41E-DD6D-41C6-8174-D29DE46C2C07}" srcOrd="2" destOrd="0" parTransId="{F1A6C044-6467-4873-A6EB-90035FD2838E}" sibTransId="{C5A9FC3B-4719-4C2B-A350-36722CB6C4D3}"/>
    <dgm:cxn modelId="{CAACF3A1-CD5C-420C-B267-A73114DDADF6}" type="presOf" srcId="{D8894E96-188C-45E5-AD27-5F30648C7F5A}" destId="{3E5DAA2B-7199-47D0-8FAB-2F07F8BE5C43}" srcOrd="0" destOrd="0" presId="urn:microsoft.com/office/officeart/2005/8/layout/vList3"/>
    <dgm:cxn modelId="{4DA6D2CD-E472-42E6-BA98-34B65B1779C1}" type="presOf" srcId="{E961D41E-DD6D-41C6-8174-D29DE46C2C07}" destId="{E24977C7-A534-406B-91CB-2CAC42B9A1B7}" srcOrd="0" destOrd="0" presId="urn:microsoft.com/office/officeart/2005/8/layout/vList3"/>
    <dgm:cxn modelId="{8C26F3E7-FDC4-4D22-872C-C37021886F08}" srcId="{D8894E96-188C-45E5-AD27-5F30648C7F5A}" destId="{C26E0261-FB83-401D-B6B5-1216788F9C45}" srcOrd="1" destOrd="0" parTransId="{B376F44C-B705-4E0B-B0C9-F046E868123A}" sibTransId="{7E04AB6D-2DE5-453F-B27F-38CA7A6BE3AA}"/>
    <dgm:cxn modelId="{EBF2C0EE-ADBE-4160-B7A1-A3D502DED9F3}" type="presOf" srcId="{C26E0261-FB83-401D-B6B5-1216788F9C45}" destId="{7FD4B63E-A6F3-43CD-AC03-94A6DC334A39}" srcOrd="0" destOrd="0" presId="urn:microsoft.com/office/officeart/2005/8/layout/vList3"/>
    <dgm:cxn modelId="{779CB5FA-DF18-476C-837C-4116E14037F9}" type="presOf" srcId="{C5C3E352-1F23-4C10-B4A1-2850FE5CE405}" destId="{8B7C6670-EC29-4CD8-82FE-C47698934D48}" srcOrd="0" destOrd="0" presId="urn:microsoft.com/office/officeart/2005/8/layout/vList3"/>
    <dgm:cxn modelId="{62F6E1C4-E5AE-4A86-BE1E-00BAB579E98A}" type="presParOf" srcId="{3E5DAA2B-7199-47D0-8FAB-2F07F8BE5C43}" destId="{F3B8446D-30FF-4B5C-9E40-199DC149F5A5}" srcOrd="0" destOrd="0" presId="urn:microsoft.com/office/officeart/2005/8/layout/vList3"/>
    <dgm:cxn modelId="{DEDAACF1-D9B2-43C4-9055-E569BC45CF13}" type="presParOf" srcId="{F3B8446D-30FF-4B5C-9E40-199DC149F5A5}" destId="{59E64401-3D9E-4064-88FC-A78556E0C7C1}" srcOrd="0" destOrd="0" presId="urn:microsoft.com/office/officeart/2005/8/layout/vList3"/>
    <dgm:cxn modelId="{5F984420-7C61-4C0C-89A0-1E66983FBDA9}" type="presParOf" srcId="{F3B8446D-30FF-4B5C-9E40-199DC149F5A5}" destId="{8B7C6670-EC29-4CD8-82FE-C47698934D48}" srcOrd="1" destOrd="0" presId="urn:microsoft.com/office/officeart/2005/8/layout/vList3"/>
    <dgm:cxn modelId="{62030DA1-284D-4311-BC4A-4E2A872C6AB5}" type="presParOf" srcId="{3E5DAA2B-7199-47D0-8FAB-2F07F8BE5C43}" destId="{580B3D8B-4BA1-49BD-B8E6-8ABB5C1B2C64}" srcOrd="1" destOrd="0" presId="urn:microsoft.com/office/officeart/2005/8/layout/vList3"/>
    <dgm:cxn modelId="{4D26A5B4-226A-43F1-B2DB-26EE40B073BE}" type="presParOf" srcId="{3E5DAA2B-7199-47D0-8FAB-2F07F8BE5C43}" destId="{2C66C168-9739-4A3A-BA37-D24D01CD537B}" srcOrd="2" destOrd="0" presId="urn:microsoft.com/office/officeart/2005/8/layout/vList3"/>
    <dgm:cxn modelId="{1A049575-1359-408A-AA66-C68DE6B3B300}" type="presParOf" srcId="{2C66C168-9739-4A3A-BA37-D24D01CD537B}" destId="{2EA4F8E3-AB1A-48AB-8282-91912441BF90}" srcOrd="0" destOrd="0" presId="urn:microsoft.com/office/officeart/2005/8/layout/vList3"/>
    <dgm:cxn modelId="{AA588A23-34DA-4C6C-88F8-5ADB08020E41}" type="presParOf" srcId="{2C66C168-9739-4A3A-BA37-D24D01CD537B}" destId="{7FD4B63E-A6F3-43CD-AC03-94A6DC334A39}" srcOrd="1" destOrd="0" presId="urn:microsoft.com/office/officeart/2005/8/layout/vList3"/>
    <dgm:cxn modelId="{8F54CBD8-1CE9-41D4-8306-E97C6551BC89}" type="presParOf" srcId="{3E5DAA2B-7199-47D0-8FAB-2F07F8BE5C43}" destId="{58A1510A-A6A5-49A3-8425-CEB6F3E7D4B8}" srcOrd="3" destOrd="0" presId="urn:microsoft.com/office/officeart/2005/8/layout/vList3"/>
    <dgm:cxn modelId="{CB44CF74-5964-4B59-A418-34AE9F7AD477}" type="presParOf" srcId="{3E5DAA2B-7199-47D0-8FAB-2F07F8BE5C43}" destId="{770ED7D8-C20C-405E-8E8D-45B756C3646B}" srcOrd="4" destOrd="0" presId="urn:microsoft.com/office/officeart/2005/8/layout/vList3"/>
    <dgm:cxn modelId="{07DFA312-3B23-4F4B-A68C-CAD1F4670EC7}" type="presParOf" srcId="{770ED7D8-C20C-405E-8E8D-45B756C3646B}" destId="{16959859-863E-44B0-8B86-7EDBED113564}" srcOrd="0" destOrd="0" presId="urn:microsoft.com/office/officeart/2005/8/layout/vList3"/>
    <dgm:cxn modelId="{FAC7E517-3691-4176-AFE1-323DDAA66DF9}" type="presParOf" srcId="{770ED7D8-C20C-405E-8E8D-45B756C3646B}" destId="{E24977C7-A534-406B-91CB-2CAC42B9A1B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7C6670-EC29-4CD8-82FE-C47698934D48}">
      <dsp:nvSpPr>
        <dsp:cNvPr id="0" name=""/>
        <dsp:cNvSpPr/>
      </dsp:nvSpPr>
      <dsp:spPr>
        <a:xfrm rot="10800000">
          <a:off x="369889" y="65"/>
          <a:ext cx="1565560" cy="359857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687" tIns="45720" rIns="85344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BA" sz="1200" kern="1200" noProof="0" dirty="0">
              <a:latin typeface="Molgroup"/>
            </a:rPr>
            <a:t>Proizvodni objekt</a:t>
          </a:r>
        </a:p>
      </dsp:txBody>
      <dsp:txXfrm rot="10800000">
        <a:off x="459853" y="65"/>
        <a:ext cx="1475596" cy="359857"/>
      </dsp:txXfrm>
    </dsp:sp>
    <dsp:sp modelId="{59E64401-3D9E-4064-88FC-A78556E0C7C1}">
      <dsp:nvSpPr>
        <dsp:cNvPr id="0" name=""/>
        <dsp:cNvSpPr/>
      </dsp:nvSpPr>
      <dsp:spPr>
        <a:xfrm>
          <a:off x="91353" y="0"/>
          <a:ext cx="359857" cy="35985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D4B63E-A6F3-43CD-AC03-94A6DC334A39}">
      <dsp:nvSpPr>
        <dsp:cNvPr id="0" name=""/>
        <dsp:cNvSpPr/>
      </dsp:nvSpPr>
      <dsp:spPr>
        <a:xfrm rot="10800000">
          <a:off x="407530" y="467342"/>
          <a:ext cx="1515371" cy="359857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687" tIns="45720" rIns="85344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BA" sz="1200" kern="1200" noProof="0" dirty="0">
              <a:latin typeface="Molgroup"/>
            </a:rPr>
            <a:t>Komercijalni prodajni </a:t>
          </a:r>
          <a:r>
            <a:rPr lang="hr-BA" sz="1200" kern="1200" noProof="0" dirty="0" err="1">
              <a:latin typeface="Molgroup"/>
            </a:rPr>
            <a:t>objekat</a:t>
          </a:r>
          <a:endParaRPr lang="hr-BA" sz="1200" kern="1200" noProof="0" dirty="0">
            <a:latin typeface="Molgroup"/>
          </a:endParaRPr>
        </a:p>
      </dsp:txBody>
      <dsp:txXfrm rot="10800000">
        <a:off x="497494" y="467342"/>
        <a:ext cx="1425407" cy="359857"/>
      </dsp:txXfrm>
    </dsp:sp>
    <dsp:sp modelId="{2EA4F8E3-AB1A-48AB-8282-91912441BF90}">
      <dsp:nvSpPr>
        <dsp:cNvPr id="0" name=""/>
        <dsp:cNvSpPr/>
      </dsp:nvSpPr>
      <dsp:spPr>
        <a:xfrm>
          <a:off x="103900" y="432055"/>
          <a:ext cx="359857" cy="359857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4977C7-A534-406B-91CB-2CAC42B9A1B7}">
      <dsp:nvSpPr>
        <dsp:cNvPr id="0" name=""/>
        <dsp:cNvSpPr/>
      </dsp:nvSpPr>
      <dsp:spPr>
        <a:xfrm rot="10800000">
          <a:off x="391899" y="934620"/>
          <a:ext cx="1536213" cy="496492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687" tIns="45720" rIns="85344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BA" sz="1200" kern="1200" noProof="0" dirty="0">
              <a:latin typeface="Molgroup"/>
            </a:rPr>
            <a:t>Stambeni objekt</a:t>
          </a:r>
        </a:p>
      </dsp:txBody>
      <dsp:txXfrm rot="10800000">
        <a:off x="516022" y="934620"/>
        <a:ext cx="1412090" cy="496492"/>
      </dsp:txXfrm>
    </dsp:sp>
    <dsp:sp modelId="{16959859-863E-44B0-8B86-7EDBED113564}">
      <dsp:nvSpPr>
        <dsp:cNvPr id="0" name=""/>
        <dsp:cNvSpPr/>
      </dsp:nvSpPr>
      <dsp:spPr>
        <a:xfrm>
          <a:off x="98690" y="967650"/>
          <a:ext cx="359857" cy="359857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F86B4B-3E12-4EC2-86D8-4240690E0F01}">
      <dsp:nvSpPr>
        <dsp:cNvPr id="0" name=""/>
        <dsp:cNvSpPr/>
      </dsp:nvSpPr>
      <dsp:spPr>
        <a:xfrm rot="10800000">
          <a:off x="464547" y="1538533"/>
          <a:ext cx="1439349" cy="359857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687" tIns="45720" rIns="85344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BA" sz="1200" kern="1200" noProof="0" dirty="0">
              <a:latin typeface="Molgroup"/>
            </a:rPr>
            <a:t>Skladišni  objekt</a:t>
          </a:r>
        </a:p>
      </dsp:txBody>
      <dsp:txXfrm rot="10800000">
        <a:off x="554511" y="1538533"/>
        <a:ext cx="1349385" cy="359857"/>
      </dsp:txXfrm>
    </dsp:sp>
    <dsp:sp modelId="{6CFC8070-EDE0-4D76-84F6-84D774BEF36F}">
      <dsp:nvSpPr>
        <dsp:cNvPr id="0" name=""/>
        <dsp:cNvSpPr/>
      </dsp:nvSpPr>
      <dsp:spPr>
        <a:xfrm>
          <a:off x="144868" y="1538533"/>
          <a:ext cx="359857" cy="35985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7C6670-EC29-4CD8-82FE-C47698934D48}">
      <dsp:nvSpPr>
        <dsp:cNvPr id="0" name=""/>
        <dsp:cNvSpPr/>
      </dsp:nvSpPr>
      <dsp:spPr>
        <a:xfrm rot="10800000">
          <a:off x="517310" y="0"/>
          <a:ext cx="1377187" cy="329945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9" tIns="45720" rIns="85344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200" kern="1200" dirty="0">
              <a:latin typeface="Molgroup"/>
            </a:rPr>
            <a:t>Proizvodni objekt</a:t>
          </a:r>
        </a:p>
      </dsp:txBody>
      <dsp:txXfrm rot="10800000">
        <a:off x="599796" y="0"/>
        <a:ext cx="1294701" cy="329945"/>
      </dsp:txXfrm>
    </dsp:sp>
    <dsp:sp modelId="{59E64401-3D9E-4064-88FC-A78556E0C7C1}">
      <dsp:nvSpPr>
        <dsp:cNvPr id="0" name=""/>
        <dsp:cNvSpPr/>
      </dsp:nvSpPr>
      <dsp:spPr>
        <a:xfrm>
          <a:off x="94090" y="0"/>
          <a:ext cx="424832" cy="42483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D4B63E-A6F3-43CD-AC03-94A6DC334A39}">
      <dsp:nvSpPr>
        <dsp:cNvPr id="0" name=""/>
        <dsp:cNvSpPr/>
      </dsp:nvSpPr>
      <dsp:spPr>
        <a:xfrm rot="10800000">
          <a:off x="390497" y="552126"/>
          <a:ext cx="1559740" cy="673843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9" tIns="45720" rIns="85344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200" kern="1200" dirty="0">
              <a:latin typeface="Molgroup"/>
            </a:rPr>
            <a:t>Komercijalno prodajni objekt</a:t>
          </a:r>
        </a:p>
      </dsp:txBody>
      <dsp:txXfrm rot="10800000">
        <a:off x="558958" y="552126"/>
        <a:ext cx="1391279" cy="673843"/>
      </dsp:txXfrm>
    </dsp:sp>
    <dsp:sp modelId="{2EA4F8E3-AB1A-48AB-8282-91912441BF90}">
      <dsp:nvSpPr>
        <dsp:cNvPr id="0" name=""/>
        <dsp:cNvSpPr/>
      </dsp:nvSpPr>
      <dsp:spPr>
        <a:xfrm>
          <a:off x="14890" y="710520"/>
          <a:ext cx="424832" cy="424832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4977C7-A534-406B-91CB-2CAC42B9A1B7}">
      <dsp:nvSpPr>
        <dsp:cNvPr id="0" name=""/>
        <dsp:cNvSpPr/>
      </dsp:nvSpPr>
      <dsp:spPr>
        <a:xfrm rot="10800000">
          <a:off x="542564" y="1352785"/>
          <a:ext cx="1356984" cy="424832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9" tIns="45720" rIns="85344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200" kern="1200" dirty="0">
              <a:latin typeface="Molgroup"/>
            </a:rPr>
            <a:t>Skladišni objekt</a:t>
          </a:r>
        </a:p>
      </dsp:txBody>
      <dsp:txXfrm rot="10800000">
        <a:off x="648772" y="1352785"/>
        <a:ext cx="1250776" cy="424832"/>
      </dsp:txXfrm>
    </dsp:sp>
    <dsp:sp modelId="{16959859-863E-44B0-8B86-7EDBED113564}">
      <dsp:nvSpPr>
        <dsp:cNvPr id="0" name=""/>
        <dsp:cNvSpPr/>
      </dsp:nvSpPr>
      <dsp:spPr>
        <a:xfrm>
          <a:off x="99141" y="1311126"/>
          <a:ext cx="424832" cy="424832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5A845-7E7C-45F4-AAC3-4E3A0ABF3D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D4E24D-30C1-4644-A4A9-D9F5AA29F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hr-B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BD841-D290-49CB-B590-9A3604643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82F10-44DF-4273-9B13-B8651FE7B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E5A91-A4E6-4BCD-AFA2-ACD651AD9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01030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8433-3FB4-48C6-8FBA-30CFFCA1F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F4A92-1619-4B50-86D3-BC94006C3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B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6E123-38B0-4FDF-9831-9DCCA6E98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20560-6B20-4EF9-8B11-0456011A1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4BD55-CAAB-40A3-9A97-7DA8C685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22706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B73F6E-7237-47CE-88E9-3A6A46B717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5CBC5F-6EE5-4E14-9407-700686B5B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B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2C07B-378B-4C5A-97ED-64B7038FF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89262-CD4D-4EB3-BFD2-FC06529A5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E2F06-8E6F-4691-B900-9FDF53716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391432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+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zöveg helye 11"/>
          <p:cNvSpPr>
            <a:spLocks noGrp="1"/>
          </p:cNvSpPr>
          <p:nvPr>
            <p:ph type="body" sz="quarter" idx="25" hasCustomPrompt="1"/>
          </p:nvPr>
        </p:nvSpPr>
        <p:spPr>
          <a:xfrm>
            <a:off x="500553" y="587242"/>
            <a:ext cx="7951123" cy="588420"/>
          </a:xfrm>
          <a:prstGeom prst="rect">
            <a:avLst/>
          </a:prstGeom>
        </p:spPr>
        <p:txBody>
          <a:bodyPr lIns="46960" tIns="23478" rIns="46960" bIns="23478">
            <a:normAutofit/>
          </a:bodyPr>
          <a:lstStyle>
            <a:lvl1pPr marL="0" marR="0" indent="0" algn="l" defTabSz="9143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cap="all" spc="0" baseline="0">
                <a:solidFill>
                  <a:srgbClr val="E30018"/>
                </a:solidFill>
                <a:latin typeface="Molgroup Light" pitchFamily="2" charset="-18"/>
              </a:defRPr>
            </a:lvl1pPr>
          </a:lstStyle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Picture + text</a:t>
            </a:r>
          </a:p>
        </p:txBody>
      </p:sp>
      <p:sp>
        <p:nvSpPr>
          <p:cNvPr id="19" name="Szöveg helye 11"/>
          <p:cNvSpPr>
            <a:spLocks noGrp="1"/>
          </p:cNvSpPr>
          <p:nvPr>
            <p:ph type="body" sz="quarter" idx="26" hasCustomPrompt="1"/>
          </p:nvPr>
        </p:nvSpPr>
        <p:spPr>
          <a:xfrm>
            <a:off x="497067" y="1096222"/>
            <a:ext cx="7954602" cy="588420"/>
          </a:xfrm>
          <a:prstGeom prst="rect">
            <a:avLst/>
          </a:prstGeom>
        </p:spPr>
        <p:txBody>
          <a:bodyPr lIns="46960" tIns="23478" rIns="46960" bIns="23478">
            <a:normAutofit/>
          </a:bodyPr>
          <a:lstStyle>
            <a:lvl1pPr marL="0" indent="0">
              <a:buNone/>
              <a:defRPr sz="1200" cap="all" spc="0" baseline="0">
                <a:solidFill>
                  <a:schemeClr val="tx1"/>
                </a:solidFill>
                <a:latin typeface="Molgroup Regular" pitchFamily="2" charset="-18"/>
              </a:defRPr>
            </a:lvl1pPr>
          </a:lstStyle>
          <a:p>
            <a:pPr lvl="0"/>
            <a:r>
              <a:rPr lang="en-US" noProof="0"/>
              <a:t>Add subtitle here</a:t>
            </a:r>
          </a:p>
        </p:txBody>
      </p:sp>
      <p:sp>
        <p:nvSpPr>
          <p:cNvPr id="16" name="Szövegdoboz 15"/>
          <p:cNvSpPr txBox="1"/>
          <p:nvPr userDrawn="1"/>
        </p:nvSpPr>
        <p:spPr>
          <a:xfrm>
            <a:off x="8582866" y="6309321"/>
            <a:ext cx="2037806" cy="201303"/>
          </a:xfrm>
          <a:prstGeom prst="rect">
            <a:avLst/>
          </a:prstGeom>
          <a:noFill/>
        </p:spPr>
        <p:txBody>
          <a:bodyPr wrap="square" lIns="46960" tIns="23478" rIns="46960" bIns="23478" rtlCol="0">
            <a:spAutoFit/>
          </a:bodyPr>
          <a:lstStyle/>
          <a:p>
            <a:fld id="{7C11F93F-F4EF-4C39-89D5-F8416CFECA7E}" type="slidenum">
              <a:rPr lang="en-GB" sz="1000" b="0" noProof="0" smtClean="0">
                <a:solidFill>
                  <a:srgbClr val="6E6E6E"/>
                </a:solidFill>
                <a:latin typeface="Molgroup Regular" pitchFamily="2" charset="-18"/>
              </a:rPr>
              <a:t>‹#›</a:t>
            </a:fld>
            <a:endParaRPr lang="en-GB" sz="1000" b="0" noProof="0">
              <a:solidFill>
                <a:srgbClr val="6E6E6E"/>
              </a:solidFill>
              <a:latin typeface="Molgroup Regular" pitchFamily="2" charset="-18"/>
            </a:endParaRPr>
          </a:p>
        </p:txBody>
      </p:sp>
      <p:sp>
        <p:nvSpPr>
          <p:cNvPr id="15" name="Szöveg helye 6"/>
          <p:cNvSpPr>
            <a:spLocks noGrp="1"/>
          </p:cNvSpPr>
          <p:nvPr>
            <p:ph type="body" sz="quarter" idx="28" hasCustomPrompt="1"/>
          </p:nvPr>
        </p:nvSpPr>
        <p:spPr>
          <a:xfrm>
            <a:off x="496396" y="1988841"/>
            <a:ext cx="3380015" cy="679269"/>
          </a:xfrm>
          <a:prstGeom prst="rect">
            <a:avLst/>
          </a:prstGeom>
        </p:spPr>
        <p:txBody>
          <a:bodyPr lIns="46960" tIns="23478" rIns="46960" bIns="23478" anchor="ctr" anchorCtr="0"/>
          <a:lstStyle>
            <a:lvl1pPr marL="0" marR="0" indent="0" algn="l" defTabSz="9143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cap="all" baseline="0">
                <a:solidFill>
                  <a:srgbClr val="E30018"/>
                </a:solidFill>
                <a:latin typeface="Molgroup Light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add a picture to the red placeholder</a:t>
            </a:r>
          </a:p>
        </p:txBody>
      </p:sp>
      <p:sp>
        <p:nvSpPr>
          <p:cNvPr id="17" name="Szöveg helye 10"/>
          <p:cNvSpPr>
            <a:spLocks noGrp="1"/>
          </p:cNvSpPr>
          <p:nvPr>
            <p:ph type="body" sz="quarter" idx="29" hasCustomPrompt="1"/>
          </p:nvPr>
        </p:nvSpPr>
        <p:spPr>
          <a:xfrm>
            <a:off x="510647" y="2661932"/>
            <a:ext cx="3982983" cy="1190309"/>
          </a:xfrm>
          <a:prstGeom prst="rect">
            <a:avLst/>
          </a:prstGeom>
        </p:spPr>
        <p:txBody>
          <a:bodyPr lIns="46960" tIns="23478" rIns="46960" bIns="23478">
            <a:normAutofit/>
          </a:bodyPr>
          <a:lstStyle>
            <a:lvl1pPr marL="0" marR="0" indent="0" algn="l" defTabSz="4695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50" baseline="0">
                <a:latin typeface="+mj-lt"/>
              </a:defRPr>
            </a:lvl1pPr>
          </a:lstStyle>
          <a:p>
            <a:pPr marL="0" marR="0" lvl="0" indent="0" algn="l" defTabSz="4695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/>
              <a:t>Please note that in case of this placeholder you can only insert pictures from your computer (copy/paste will overwrite the shape)</a:t>
            </a:r>
          </a:p>
          <a:p>
            <a:pPr marL="0" marR="0" lvl="0" indent="0" defTabSz="4695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/>
          </a:p>
        </p:txBody>
      </p:sp>
      <p:sp>
        <p:nvSpPr>
          <p:cNvPr id="26" name="Szöveg helye 10"/>
          <p:cNvSpPr>
            <a:spLocks noGrp="1"/>
          </p:cNvSpPr>
          <p:nvPr>
            <p:ph type="body" sz="quarter" idx="31" hasCustomPrompt="1"/>
          </p:nvPr>
        </p:nvSpPr>
        <p:spPr>
          <a:xfrm>
            <a:off x="513521" y="5126150"/>
            <a:ext cx="3982983" cy="895139"/>
          </a:xfrm>
          <a:prstGeom prst="rect">
            <a:avLst/>
          </a:prstGeom>
        </p:spPr>
        <p:txBody>
          <a:bodyPr lIns="46960" tIns="23478" rIns="46960" bIns="23478">
            <a:noAutofit/>
          </a:bodyPr>
          <a:lstStyle>
            <a:lvl1pPr marL="0" marR="0" indent="0" algn="l" defTabSz="4695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50" baseline="0">
                <a:latin typeface="+mj-lt"/>
              </a:defRPr>
            </a:lvl1pPr>
          </a:lstStyle>
          <a:p>
            <a:pPr marL="0" marR="0" lvl="0" indent="0" algn="l" defTabSz="4695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/>
              <a:t>…if you want. The red shape itself can also be a decorative element of your slide</a:t>
            </a:r>
          </a:p>
          <a:p>
            <a:pPr marL="0" marR="0" lvl="0" indent="0" defTabSz="4695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/>
          </a:p>
        </p:txBody>
      </p:sp>
      <p:sp>
        <p:nvSpPr>
          <p:cNvPr id="27" name="Szöveg helye 6"/>
          <p:cNvSpPr>
            <a:spLocks noGrp="1"/>
          </p:cNvSpPr>
          <p:nvPr>
            <p:ph type="body" sz="quarter" idx="36" hasCustomPrompt="1"/>
          </p:nvPr>
        </p:nvSpPr>
        <p:spPr>
          <a:xfrm>
            <a:off x="499271" y="4427884"/>
            <a:ext cx="3389811" cy="679269"/>
          </a:xfrm>
          <a:prstGeom prst="rect">
            <a:avLst/>
          </a:prstGeom>
        </p:spPr>
        <p:txBody>
          <a:bodyPr lIns="46960" tIns="23478" rIns="46960" bIns="23478" anchor="ctr" anchorCtr="0"/>
          <a:lstStyle>
            <a:lvl1pPr marL="0" marR="0" indent="0" algn="l" defTabSz="9143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cap="all" baseline="0">
                <a:solidFill>
                  <a:srgbClr val="E30018"/>
                </a:solidFill>
                <a:latin typeface="Molgroup Light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You can also leave it red…</a:t>
            </a:r>
          </a:p>
        </p:txBody>
      </p:sp>
      <p:sp>
        <p:nvSpPr>
          <p:cNvPr id="29" name="Kép helye 5"/>
          <p:cNvSpPr>
            <a:spLocks noGrp="1"/>
          </p:cNvSpPr>
          <p:nvPr>
            <p:ph type="pic" sz="quarter" idx="43"/>
          </p:nvPr>
        </p:nvSpPr>
        <p:spPr>
          <a:xfrm>
            <a:off x="5607306" y="1"/>
            <a:ext cx="3536694" cy="4353699"/>
          </a:xfrm>
          <a:custGeom>
            <a:avLst/>
            <a:gdLst>
              <a:gd name="connsiteX0" fmla="*/ 0 w 11247438"/>
              <a:gd name="connsiteY0" fmla="*/ 0 h 10390188"/>
              <a:gd name="connsiteX1" fmla="*/ 11247438 w 11247438"/>
              <a:gd name="connsiteY1" fmla="*/ 0 h 10390188"/>
              <a:gd name="connsiteX2" fmla="*/ 11247438 w 11247438"/>
              <a:gd name="connsiteY2" fmla="*/ 10390188 h 10390188"/>
              <a:gd name="connsiteX3" fmla="*/ 0 w 11247438"/>
              <a:gd name="connsiteY3" fmla="*/ 10390188 h 10390188"/>
              <a:gd name="connsiteX4" fmla="*/ 0 w 11247438"/>
              <a:gd name="connsiteY4" fmla="*/ 0 h 10390188"/>
              <a:gd name="connsiteX0" fmla="*/ 0 w 11247438"/>
              <a:gd name="connsiteY0" fmla="*/ 0 h 10390188"/>
              <a:gd name="connsiteX1" fmla="*/ 7951788 w 11247438"/>
              <a:gd name="connsiteY1" fmla="*/ 0 h 10390188"/>
              <a:gd name="connsiteX2" fmla="*/ 11247438 w 11247438"/>
              <a:gd name="connsiteY2" fmla="*/ 10390188 h 10390188"/>
              <a:gd name="connsiteX3" fmla="*/ 0 w 11247438"/>
              <a:gd name="connsiteY3" fmla="*/ 10390188 h 10390188"/>
              <a:gd name="connsiteX4" fmla="*/ 0 w 11247438"/>
              <a:gd name="connsiteY4" fmla="*/ 0 h 10390188"/>
              <a:gd name="connsiteX0" fmla="*/ 0 w 11266488"/>
              <a:gd name="connsiteY0" fmla="*/ 4514850 h 10390188"/>
              <a:gd name="connsiteX1" fmla="*/ 7970838 w 11266488"/>
              <a:gd name="connsiteY1" fmla="*/ 0 h 10390188"/>
              <a:gd name="connsiteX2" fmla="*/ 11266488 w 11266488"/>
              <a:gd name="connsiteY2" fmla="*/ 10390188 h 10390188"/>
              <a:gd name="connsiteX3" fmla="*/ 19050 w 11266488"/>
              <a:gd name="connsiteY3" fmla="*/ 10390188 h 10390188"/>
              <a:gd name="connsiteX4" fmla="*/ 0 w 11266488"/>
              <a:gd name="connsiteY4" fmla="*/ 4514850 h 10390188"/>
              <a:gd name="connsiteX0" fmla="*/ 0 w 11266488"/>
              <a:gd name="connsiteY0" fmla="*/ 4514850 h 10390188"/>
              <a:gd name="connsiteX1" fmla="*/ 7970838 w 11266488"/>
              <a:gd name="connsiteY1" fmla="*/ 0 h 10390188"/>
              <a:gd name="connsiteX2" fmla="*/ 11266488 w 11266488"/>
              <a:gd name="connsiteY2" fmla="*/ 10390188 h 10390188"/>
              <a:gd name="connsiteX3" fmla="*/ 0 w 11266488"/>
              <a:gd name="connsiteY3" fmla="*/ 8447088 h 10390188"/>
              <a:gd name="connsiteX4" fmla="*/ 0 w 11266488"/>
              <a:gd name="connsiteY4" fmla="*/ 4514850 h 10390188"/>
              <a:gd name="connsiteX0" fmla="*/ 0 w 11266488"/>
              <a:gd name="connsiteY0" fmla="*/ 4514850 h 10390188"/>
              <a:gd name="connsiteX1" fmla="*/ 7970838 w 11266488"/>
              <a:gd name="connsiteY1" fmla="*/ 0 h 10390188"/>
              <a:gd name="connsiteX2" fmla="*/ 11266488 w 11266488"/>
              <a:gd name="connsiteY2" fmla="*/ 10390188 h 10390188"/>
              <a:gd name="connsiteX3" fmla="*/ 5616575 w 11266488"/>
              <a:gd name="connsiteY3" fmla="*/ 9410700 h 10390188"/>
              <a:gd name="connsiteX4" fmla="*/ 0 w 11266488"/>
              <a:gd name="connsiteY4" fmla="*/ 8447088 h 10390188"/>
              <a:gd name="connsiteX5" fmla="*/ 0 w 11266488"/>
              <a:gd name="connsiteY5" fmla="*/ 4514850 h 10390188"/>
              <a:gd name="connsiteX0" fmla="*/ 0 w 11266488"/>
              <a:gd name="connsiteY0" fmla="*/ 4514850 h 10390188"/>
              <a:gd name="connsiteX1" fmla="*/ 7970838 w 11266488"/>
              <a:gd name="connsiteY1" fmla="*/ 0 h 10390188"/>
              <a:gd name="connsiteX2" fmla="*/ 11266488 w 11266488"/>
              <a:gd name="connsiteY2" fmla="*/ 10390188 h 10390188"/>
              <a:gd name="connsiteX3" fmla="*/ 3444875 w 11266488"/>
              <a:gd name="connsiteY3" fmla="*/ 10363200 h 10390188"/>
              <a:gd name="connsiteX4" fmla="*/ 0 w 11266488"/>
              <a:gd name="connsiteY4" fmla="*/ 8447088 h 10390188"/>
              <a:gd name="connsiteX5" fmla="*/ 0 w 11266488"/>
              <a:gd name="connsiteY5" fmla="*/ 4514850 h 10390188"/>
              <a:gd name="connsiteX0" fmla="*/ 0 w 11323638"/>
              <a:gd name="connsiteY0" fmla="*/ 4514850 h 10363200"/>
              <a:gd name="connsiteX1" fmla="*/ 7970838 w 11323638"/>
              <a:gd name="connsiteY1" fmla="*/ 0 h 10363200"/>
              <a:gd name="connsiteX2" fmla="*/ 11323638 w 11323638"/>
              <a:gd name="connsiteY2" fmla="*/ 5856288 h 10363200"/>
              <a:gd name="connsiteX3" fmla="*/ 3444875 w 11323638"/>
              <a:gd name="connsiteY3" fmla="*/ 10363200 h 10363200"/>
              <a:gd name="connsiteX4" fmla="*/ 0 w 11323638"/>
              <a:gd name="connsiteY4" fmla="*/ 8447088 h 10363200"/>
              <a:gd name="connsiteX5" fmla="*/ 0 w 11323638"/>
              <a:gd name="connsiteY5" fmla="*/ 4514850 h 10363200"/>
              <a:gd name="connsiteX0" fmla="*/ 0 w 11323638"/>
              <a:gd name="connsiteY0" fmla="*/ 4514850 h 10363200"/>
              <a:gd name="connsiteX1" fmla="*/ 7970838 w 11323638"/>
              <a:gd name="connsiteY1" fmla="*/ 0 h 10363200"/>
              <a:gd name="connsiteX2" fmla="*/ 9312275 w 11323638"/>
              <a:gd name="connsiteY2" fmla="*/ 2400300 h 10363200"/>
              <a:gd name="connsiteX3" fmla="*/ 11323638 w 11323638"/>
              <a:gd name="connsiteY3" fmla="*/ 5856288 h 10363200"/>
              <a:gd name="connsiteX4" fmla="*/ 3444875 w 11323638"/>
              <a:gd name="connsiteY4" fmla="*/ 10363200 h 10363200"/>
              <a:gd name="connsiteX5" fmla="*/ 0 w 11323638"/>
              <a:gd name="connsiteY5" fmla="*/ 8447088 h 10363200"/>
              <a:gd name="connsiteX6" fmla="*/ 0 w 11323638"/>
              <a:gd name="connsiteY6" fmla="*/ 4514850 h 10363200"/>
              <a:gd name="connsiteX0" fmla="*/ 0 w 11323638"/>
              <a:gd name="connsiteY0" fmla="*/ 4514850 h 10363200"/>
              <a:gd name="connsiteX1" fmla="*/ 7970838 w 11323638"/>
              <a:gd name="connsiteY1" fmla="*/ 0 h 10363200"/>
              <a:gd name="connsiteX2" fmla="*/ 11293475 w 11323638"/>
              <a:gd name="connsiteY2" fmla="*/ 1943100 h 10363200"/>
              <a:gd name="connsiteX3" fmla="*/ 11323638 w 11323638"/>
              <a:gd name="connsiteY3" fmla="*/ 5856288 h 10363200"/>
              <a:gd name="connsiteX4" fmla="*/ 3444875 w 11323638"/>
              <a:gd name="connsiteY4" fmla="*/ 10363200 h 10363200"/>
              <a:gd name="connsiteX5" fmla="*/ 0 w 11323638"/>
              <a:gd name="connsiteY5" fmla="*/ 8447088 h 10363200"/>
              <a:gd name="connsiteX6" fmla="*/ 0 w 11323638"/>
              <a:gd name="connsiteY6" fmla="*/ 4514850 h 10363200"/>
              <a:gd name="connsiteX0" fmla="*/ 0 w 11323638"/>
              <a:gd name="connsiteY0" fmla="*/ 4517231 h 10365581"/>
              <a:gd name="connsiteX1" fmla="*/ 7892257 w 11323638"/>
              <a:gd name="connsiteY1" fmla="*/ 0 h 10365581"/>
              <a:gd name="connsiteX2" fmla="*/ 11293475 w 11323638"/>
              <a:gd name="connsiteY2" fmla="*/ 1945481 h 10365581"/>
              <a:gd name="connsiteX3" fmla="*/ 11323638 w 11323638"/>
              <a:gd name="connsiteY3" fmla="*/ 5858669 h 10365581"/>
              <a:gd name="connsiteX4" fmla="*/ 3444875 w 11323638"/>
              <a:gd name="connsiteY4" fmla="*/ 10365581 h 10365581"/>
              <a:gd name="connsiteX5" fmla="*/ 0 w 11323638"/>
              <a:gd name="connsiteY5" fmla="*/ 8449469 h 10365581"/>
              <a:gd name="connsiteX6" fmla="*/ 0 w 11323638"/>
              <a:gd name="connsiteY6" fmla="*/ 4517231 h 10365581"/>
              <a:gd name="connsiteX0" fmla="*/ 0 w 11323638"/>
              <a:gd name="connsiteY0" fmla="*/ 4517231 h 10365581"/>
              <a:gd name="connsiteX1" fmla="*/ 7892257 w 11323638"/>
              <a:gd name="connsiteY1" fmla="*/ 0 h 10365581"/>
              <a:gd name="connsiteX2" fmla="*/ 11269663 w 11323638"/>
              <a:gd name="connsiteY2" fmla="*/ 1950243 h 10365581"/>
              <a:gd name="connsiteX3" fmla="*/ 11323638 w 11323638"/>
              <a:gd name="connsiteY3" fmla="*/ 5858669 h 10365581"/>
              <a:gd name="connsiteX4" fmla="*/ 3444875 w 11323638"/>
              <a:gd name="connsiteY4" fmla="*/ 10365581 h 10365581"/>
              <a:gd name="connsiteX5" fmla="*/ 0 w 11323638"/>
              <a:gd name="connsiteY5" fmla="*/ 8449469 h 10365581"/>
              <a:gd name="connsiteX6" fmla="*/ 0 w 11323638"/>
              <a:gd name="connsiteY6" fmla="*/ 4517231 h 10365581"/>
              <a:gd name="connsiteX0" fmla="*/ 0 w 11269663"/>
              <a:gd name="connsiteY0" fmla="*/ 4517231 h 10365581"/>
              <a:gd name="connsiteX1" fmla="*/ 7892257 w 11269663"/>
              <a:gd name="connsiteY1" fmla="*/ 0 h 10365581"/>
              <a:gd name="connsiteX2" fmla="*/ 11269663 w 11269663"/>
              <a:gd name="connsiteY2" fmla="*/ 1950243 h 10365581"/>
              <a:gd name="connsiteX3" fmla="*/ 11268869 w 11269663"/>
              <a:gd name="connsiteY3" fmla="*/ 5844381 h 10365581"/>
              <a:gd name="connsiteX4" fmla="*/ 3444875 w 11269663"/>
              <a:gd name="connsiteY4" fmla="*/ 10365581 h 10365581"/>
              <a:gd name="connsiteX5" fmla="*/ 0 w 11269663"/>
              <a:gd name="connsiteY5" fmla="*/ 8449469 h 10365581"/>
              <a:gd name="connsiteX6" fmla="*/ 0 w 11269663"/>
              <a:gd name="connsiteY6" fmla="*/ 4517231 h 10365581"/>
              <a:gd name="connsiteX0" fmla="*/ 0 w 11269663"/>
              <a:gd name="connsiteY0" fmla="*/ 4517231 h 10389394"/>
              <a:gd name="connsiteX1" fmla="*/ 7892257 w 11269663"/>
              <a:gd name="connsiteY1" fmla="*/ 0 h 10389394"/>
              <a:gd name="connsiteX2" fmla="*/ 11269663 w 11269663"/>
              <a:gd name="connsiteY2" fmla="*/ 1950243 h 10389394"/>
              <a:gd name="connsiteX3" fmla="*/ 11268869 w 11269663"/>
              <a:gd name="connsiteY3" fmla="*/ 5844381 h 10389394"/>
              <a:gd name="connsiteX4" fmla="*/ 3394869 w 11269663"/>
              <a:gd name="connsiteY4" fmla="*/ 10389394 h 10389394"/>
              <a:gd name="connsiteX5" fmla="*/ 0 w 11269663"/>
              <a:gd name="connsiteY5" fmla="*/ 8449469 h 10389394"/>
              <a:gd name="connsiteX6" fmla="*/ 0 w 11269663"/>
              <a:gd name="connsiteY6" fmla="*/ 4517231 h 10389394"/>
              <a:gd name="connsiteX0" fmla="*/ 0 w 11269663"/>
              <a:gd name="connsiteY0" fmla="*/ 4517231 h 10389394"/>
              <a:gd name="connsiteX1" fmla="*/ 7892257 w 11269663"/>
              <a:gd name="connsiteY1" fmla="*/ 0 h 10389394"/>
              <a:gd name="connsiteX2" fmla="*/ 11269663 w 11269663"/>
              <a:gd name="connsiteY2" fmla="*/ 1950243 h 10389394"/>
              <a:gd name="connsiteX3" fmla="*/ 11268869 w 11269663"/>
              <a:gd name="connsiteY3" fmla="*/ 5844381 h 10389394"/>
              <a:gd name="connsiteX4" fmla="*/ 3394869 w 11269663"/>
              <a:gd name="connsiteY4" fmla="*/ 10389394 h 10389394"/>
              <a:gd name="connsiteX5" fmla="*/ 16668 w 11269663"/>
              <a:gd name="connsiteY5" fmla="*/ 8442325 h 10389394"/>
              <a:gd name="connsiteX6" fmla="*/ 0 w 11269663"/>
              <a:gd name="connsiteY6" fmla="*/ 4517231 h 10389394"/>
              <a:gd name="connsiteX0" fmla="*/ 1 w 11252995"/>
              <a:gd name="connsiteY0" fmla="*/ 4545806 h 10389394"/>
              <a:gd name="connsiteX1" fmla="*/ 7875589 w 11252995"/>
              <a:gd name="connsiteY1" fmla="*/ 0 h 10389394"/>
              <a:gd name="connsiteX2" fmla="*/ 11252995 w 11252995"/>
              <a:gd name="connsiteY2" fmla="*/ 1950243 h 10389394"/>
              <a:gd name="connsiteX3" fmla="*/ 11252201 w 11252995"/>
              <a:gd name="connsiteY3" fmla="*/ 5844381 h 10389394"/>
              <a:gd name="connsiteX4" fmla="*/ 3378201 w 11252995"/>
              <a:gd name="connsiteY4" fmla="*/ 10389394 h 10389394"/>
              <a:gd name="connsiteX5" fmla="*/ 0 w 11252995"/>
              <a:gd name="connsiteY5" fmla="*/ 8442325 h 10389394"/>
              <a:gd name="connsiteX6" fmla="*/ 1 w 11252995"/>
              <a:gd name="connsiteY6" fmla="*/ 4545806 h 1038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52995" h="10389394">
                <a:moveTo>
                  <a:pt x="1" y="4545806"/>
                </a:moveTo>
                <a:lnTo>
                  <a:pt x="7875589" y="0"/>
                </a:lnTo>
                <a:lnTo>
                  <a:pt x="11252995" y="1950243"/>
                </a:lnTo>
                <a:cubicBezTo>
                  <a:pt x="11252730" y="3248289"/>
                  <a:pt x="11252466" y="4546335"/>
                  <a:pt x="11252201" y="5844381"/>
                </a:cubicBezTo>
                <a:lnTo>
                  <a:pt x="3378201" y="10389394"/>
                </a:lnTo>
                <a:lnTo>
                  <a:pt x="0" y="8442325"/>
                </a:lnTo>
                <a:cubicBezTo>
                  <a:pt x="0" y="7143485"/>
                  <a:pt x="1" y="5844646"/>
                  <a:pt x="1" y="4545806"/>
                </a:cubicBezTo>
                <a:close/>
              </a:path>
            </a:pathLst>
          </a:custGeom>
          <a:gradFill>
            <a:gsLst>
              <a:gs pos="63000">
                <a:srgbClr val="E0001E"/>
              </a:gs>
              <a:gs pos="0">
                <a:srgbClr val="E0001E"/>
              </a:gs>
              <a:gs pos="100000">
                <a:srgbClr val="990B1D"/>
              </a:gs>
            </a:gsLst>
            <a:lin ang="5400000" scaled="0"/>
          </a:gradFill>
        </p:spPr>
        <p:txBody>
          <a:bodyPr lIns="46960" tIns="23478" rIns="46960" bIns="23478">
            <a:normAutofit/>
          </a:bodyPr>
          <a:lstStyle>
            <a:lvl1pPr>
              <a:defRPr sz="2400"/>
            </a:lvl1pPr>
          </a:lstStyle>
          <a:p>
            <a:r>
              <a:rPr lang="hu-HU" noProof="0"/>
              <a:t>Kép beszúrásához kattintson az ikonra</a:t>
            </a:r>
            <a:endParaRPr lang="en-GB" noProof="0"/>
          </a:p>
        </p:txBody>
      </p:sp>
      <p:sp>
        <p:nvSpPr>
          <p:cNvPr id="30" name="Szöveg helye 10"/>
          <p:cNvSpPr>
            <a:spLocks noGrp="1"/>
          </p:cNvSpPr>
          <p:nvPr>
            <p:ph type="body" sz="quarter" idx="44" hasCustomPrompt="1"/>
          </p:nvPr>
        </p:nvSpPr>
        <p:spPr>
          <a:xfrm>
            <a:off x="4765481" y="5113085"/>
            <a:ext cx="3982983" cy="908204"/>
          </a:xfrm>
          <a:prstGeom prst="rect">
            <a:avLst/>
          </a:prstGeom>
        </p:spPr>
        <p:txBody>
          <a:bodyPr lIns="46960" tIns="23478" rIns="46960" bIns="23478">
            <a:noAutofit/>
          </a:bodyPr>
          <a:lstStyle>
            <a:lvl1pPr marL="0" marR="0" indent="0" algn="l" defTabSz="4695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spc="50" baseline="0">
                <a:latin typeface="+mj-lt"/>
              </a:defRPr>
            </a:lvl1pPr>
          </a:lstStyle>
          <a:p>
            <a:pPr marL="0" marR="0" lvl="0" indent="0" algn="l" defTabSz="4695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/>
              <a:t>…as well if you need it. Otherwise you can erase it and stretch the bottom-left box out to the right.</a:t>
            </a:r>
          </a:p>
          <a:p>
            <a:pPr marL="0" marR="0" lvl="0" indent="0" defTabSz="4695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/>
          </a:p>
        </p:txBody>
      </p:sp>
      <p:sp>
        <p:nvSpPr>
          <p:cNvPr id="31" name="Szöveg helye 6"/>
          <p:cNvSpPr>
            <a:spLocks noGrp="1"/>
          </p:cNvSpPr>
          <p:nvPr>
            <p:ph type="body" sz="quarter" idx="45" hasCustomPrompt="1"/>
          </p:nvPr>
        </p:nvSpPr>
        <p:spPr>
          <a:xfrm>
            <a:off x="4751231" y="4427884"/>
            <a:ext cx="3389811" cy="679269"/>
          </a:xfrm>
          <a:prstGeom prst="rect">
            <a:avLst/>
          </a:prstGeom>
        </p:spPr>
        <p:txBody>
          <a:bodyPr lIns="46960" tIns="23478" rIns="46960" bIns="23478" anchor="ctr" anchorCtr="0"/>
          <a:lstStyle>
            <a:lvl1pPr marL="0" marR="0" indent="0" algn="l" defTabSz="9143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cap="all" baseline="0">
                <a:solidFill>
                  <a:srgbClr val="E30018"/>
                </a:solidFill>
                <a:latin typeface="Molgroup Light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Use this text box…</a:t>
            </a:r>
          </a:p>
        </p:txBody>
      </p:sp>
    </p:spTree>
    <p:extLst>
      <p:ext uri="{BB962C8B-B14F-4D97-AF65-F5344CB8AC3E}">
        <p14:creationId xmlns:p14="http://schemas.microsoft.com/office/powerpoint/2010/main" val="426770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2A0D7-BC87-4FD8-B345-992FD1903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327A7-A7C6-4016-9F82-AB2CD716EC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B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CBDB0-5BFE-42B1-B83B-EEED2023A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41090-7312-4C97-91AD-81016ADEF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EC564-C080-41A1-8100-07537048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52314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DC414-65D0-4BB4-A925-7C0C5C0AB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48C73-CF3E-4A41-B602-B51F7476E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F7E15-DF7E-43C5-9BA9-281E577B8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2C387-1805-48D0-8F28-3A1C8DB7F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F19CB-7C47-4B49-B291-A0359A4B4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0576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9182E-F825-4976-8A84-B9683DC30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F2EA9-D153-42B4-8BB5-0D382ED5F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B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C0CEFB-E19D-47B9-892E-FF39F4B13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B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89DBE4-9BF2-4E1C-9FA1-8C6901FC7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068EA5-8B67-49B7-9B59-3319C9478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50BD7A-5F38-47CF-B95D-2D4CEB1AC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29732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708F-89F5-49B0-BEDF-775483A9D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EFE0E-74BD-46D7-9767-9761CC6AB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FD525-3999-4A08-B259-730C408ACC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B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27F4B3-0A89-4FC7-A915-71C0D6600B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8EC092-6BE3-4444-AEA5-6E45CADE47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B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4302E9-A120-415B-B58F-7D98FEF30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4591BD-E8F0-4E2E-9AF3-D1AE3911E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B3183F-89BA-457B-B9E4-7149FBA38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85003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8B150-F471-4F97-9D63-A817C1F8B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847FAC-DC33-417B-9071-B9852EB90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FF9A92-1400-4B96-9F10-4965EF4B7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638C7-B8E1-4FAB-8302-392E26E47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815768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FD819A-4B77-4866-BA2D-5FCFC35F5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808878-FCF9-4616-A8E2-1133EEE28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412D5-BA7C-4122-9E22-54EC9CF94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23508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CBD18-960E-4349-8E44-EFEB1FEC1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2C160-41CB-45DB-A0D0-25A1A0A4E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B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7684CA-6C56-43E9-AE42-A5CB5D2D6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6197BE-C6EC-41D7-AE7F-51A66CDF2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FA76D4-4E17-4279-A2E3-25405199E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0400D3-3345-42A7-8F8E-20EE2CF27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27231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5A8CC-74A8-491B-B236-2D15A68E5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795133-A714-444D-B73D-F205E24E42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hr-B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BB7302-4758-4207-AE70-E7E8FCA02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89822-2677-4CB0-890E-F874D878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A885BC-0B22-46B1-82CB-FF949D761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846BC-44C2-4BA3-8370-322E8A383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00391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4A32B7-FC77-47ED-A704-ECD3AC82F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B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A8137-D004-4CF7-A43D-8F0787698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B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56831-B2CD-414E-9AF2-FAC9020942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D89C2-B7A9-43AA-9F69-DAA4DA6D20C6}" type="datetimeFigureOut">
              <a:rPr lang="bs-Latn-BA" smtClean="0"/>
              <a:pPr/>
              <a:t>30. 3. 2022.</a:t>
            </a:fld>
            <a:endParaRPr lang="bs-Latn-B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80B12-6906-431B-B39E-F9DA8FC359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A92BC-48EB-4085-A346-9AAE500646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8426-8269-49C4-A63A-DE5CAF9F5F4A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7668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openxmlformats.org/officeDocument/2006/relationships/image" Target="../media/image7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jp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11" Type="http://schemas.openxmlformats.org/officeDocument/2006/relationships/image" Target="../media/image12.jpe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65BFDD0-0556-4BFF-A2F5-97A34FA4352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51520" y="117585"/>
            <a:ext cx="8061342" cy="441315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1</a:t>
            </a:r>
            <a:r>
              <a:rPr lang="sk-SK" b="1" dirty="0">
                <a:solidFill>
                  <a:srgbClr val="002060"/>
                </a:solidFill>
              </a:rPr>
              <a:t>. </a:t>
            </a:r>
            <a:r>
              <a:rPr lang="hr-BA" b="1" dirty="0">
                <a:solidFill>
                  <a:srgbClr val="002060"/>
                </a:solidFill>
              </a:rPr>
              <a:t>Bosna I </a:t>
            </a:r>
            <a:r>
              <a:rPr lang="hr-BA" b="1" dirty="0" err="1">
                <a:solidFill>
                  <a:srgbClr val="002060"/>
                </a:solidFill>
              </a:rPr>
              <a:t>herCegovina</a:t>
            </a:r>
            <a:r>
              <a:rPr lang="hr-BA" b="1" dirty="0">
                <a:solidFill>
                  <a:srgbClr val="002060"/>
                </a:solidFill>
              </a:rPr>
              <a:t>, LOKALITET </a:t>
            </a:r>
            <a:r>
              <a:rPr lang="hr-BA" b="1" dirty="0" err="1">
                <a:solidFill>
                  <a:srgbClr val="002060"/>
                </a:solidFill>
              </a:rPr>
              <a:t>Kaonik</a:t>
            </a:r>
            <a:r>
              <a:rPr lang="hr-BA" b="1" dirty="0">
                <a:solidFill>
                  <a:srgbClr val="002060"/>
                </a:solidFill>
              </a:rPr>
              <a:t> – OPĆINA </a:t>
            </a:r>
            <a:r>
              <a:rPr lang="hr-BA" b="1" dirty="0" err="1">
                <a:solidFill>
                  <a:srgbClr val="002060"/>
                </a:solidFill>
              </a:rPr>
              <a:t>busovača</a:t>
            </a:r>
            <a:r>
              <a:rPr lang="hr-BA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4A67E4A-1C5D-4B9E-BF10-AB4676E4DD4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709411" y="1367646"/>
            <a:ext cx="3326105" cy="3172265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OPIS NEKRETNINE</a:t>
            </a:r>
            <a:r>
              <a:rPr lang="sk-SK" dirty="0">
                <a:solidFill>
                  <a:srgbClr val="002060"/>
                </a:solidFill>
              </a:rPr>
              <a:t>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hr-BA" sz="1050" cap="none" dirty="0">
                <a:solidFill>
                  <a:schemeClr val="tx1"/>
                </a:solidFill>
              </a:rPr>
              <a:t>Benzinska stanica izgrađena 1978. Zemljište I benzinska stanica locirani duž Magistralne ceste M-5, koja predstavlja jednu od najfrekventnijih saobraćajnica u Bosni I Hercegovini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hr-BA" sz="1050" cap="none" dirty="0">
                <a:solidFill>
                  <a:schemeClr val="tx1"/>
                </a:solidFill>
              </a:rPr>
              <a:t>Sve potencijalne upotrebe su u skladu sa urbanističkim planom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hr-BA" sz="1050" cap="none" dirty="0">
                <a:solidFill>
                  <a:schemeClr val="tx1"/>
                </a:solidFill>
              </a:rPr>
              <a:t>Benzinska stanica posjeduje dozvole I </a:t>
            </a:r>
            <a:r>
              <a:rPr lang="hr-BA" sz="1050" cap="none" dirty="0" err="1">
                <a:solidFill>
                  <a:schemeClr val="tx1"/>
                </a:solidFill>
              </a:rPr>
              <a:t>prateć</a:t>
            </a:r>
            <a:r>
              <a:rPr lang="en-US" sz="1050" cap="none" dirty="0">
                <a:solidFill>
                  <a:schemeClr val="tx1"/>
                </a:solidFill>
              </a:rPr>
              <a:t>e</a:t>
            </a:r>
            <a:r>
              <a:rPr lang="hr-BA" sz="1050" cap="none" dirty="0">
                <a:solidFill>
                  <a:schemeClr val="tx1"/>
                </a:solidFill>
              </a:rPr>
              <a:t> </a:t>
            </a:r>
            <a:r>
              <a:rPr lang="hr-BA" sz="1050" cap="none" dirty="0" err="1">
                <a:solidFill>
                  <a:schemeClr val="tx1"/>
                </a:solidFill>
              </a:rPr>
              <a:t>saglasnosti</a:t>
            </a:r>
            <a:r>
              <a:rPr lang="hr-BA" sz="1050" cap="none" dirty="0">
                <a:solidFill>
                  <a:schemeClr val="tx1"/>
                </a:solidFill>
              </a:rPr>
              <a:t>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hr-BA" sz="1050" cap="none" dirty="0">
                <a:solidFill>
                  <a:schemeClr val="tx1"/>
                </a:solidFill>
              </a:rPr>
              <a:t>Urbanistički plan dozvoljava opcije za razvoj, komercijalnog, stambenog, proizvodnog poslovnog objekta.</a:t>
            </a:r>
          </a:p>
          <a:p>
            <a:endParaRPr lang="sk-SK" sz="900" dirty="0">
              <a:solidFill>
                <a:schemeClr val="tx1"/>
              </a:solidFill>
            </a:endParaRPr>
          </a:p>
          <a:p>
            <a:endParaRPr lang="sk-SK" dirty="0"/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id="{705CB011-759D-4AFB-93D7-55210A37AAB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8647" y="1253429"/>
            <a:ext cx="3475211" cy="509452"/>
          </a:xfrm>
        </p:spPr>
        <p:txBody>
          <a:bodyPr/>
          <a:lstStyle/>
          <a:p>
            <a:r>
              <a:rPr lang="sk-SK" dirty="0">
                <a:solidFill>
                  <a:srgbClr val="002060"/>
                </a:solidFill>
              </a:rPr>
              <a:t>lo</a:t>
            </a:r>
            <a:r>
              <a:rPr lang="en-US" dirty="0">
                <a:solidFill>
                  <a:srgbClr val="002060"/>
                </a:solidFill>
              </a:rPr>
              <a:t>KACIJA</a:t>
            </a:r>
            <a:endParaRPr lang="sk-SK" dirty="0">
              <a:solidFill>
                <a:srgbClr val="002060"/>
              </a:solidFill>
            </a:endParaRPr>
          </a:p>
        </p:txBody>
      </p:sp>
      <p:sp>
        <p:nvSpPr>
          <p:cNvPr id="14" name="Zástupný text 4">
            <a:extLst>
              <a:ext uri="{FF2B5EF4-FFF2-40B4-BE49-F238E27FC236}">
                <a16:creationId xmlns:a16="http://schemas.microsoft.com/office/drawing/2014/main" id="{D56D7D6A-2AD1-418E-93C3-90EFDE8C0BD6}"/>
              </a:ext>
            </a:extLst>
          </p:cNvPr>
          <p:cNvSpPr txBox="1">
            <a:spLocks/>
          </p:cNvSpPr>
          <p:nvPr/>
        </p:nvSpPr>
        <p:spPr>
          <a:xfrm>
            <a:off x="4788024" y="3131316"/>
            <a:ext cx="1374633" cy="237731"/>
          </a:xfrm>
          <a:prstGeom prst="rect">
            <a:avLst/>
          </a:prstGeom>
        </p:spPr>
        <p:txBody>
          <a:bodyPr lIns="35220" tIns="17609" rIns="35220" bIns="17609">
            <a:norm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k-SK" sz="120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F5EE84F-E545-4552-BB0E-2D61AAF9B0C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9073" y="660953"/>
            <a:ext cx="2423031" cy="840753"/>
          </a:xfrm>
        </p:spPr>
        <p:txBody>
          <a:bodyPr>
            <a:noAutofit/>
          </a:bodyPr>
          <a:lstStyle/>
          <a:p>
            <a:r>
              <a:rPr lang="sk-SK" sz="1050" dirty="0">
                <a:latin typeface="Molgroup Black" pitchFamily="2" charset="-18"/>
              </a:rPr>
              <a:t>T</a:t>
            </a:r>
            <a:r>
              <a:rPr lang="en-US" sz="1050" dirty="0">
                <a:latin typeface="Molgroup Black" pitchFamily="2" charset="-18"/>
              </a:rPr>
              <a:t>IP OBJEKTA</a:t>
            </a:r>
          </a:p>
          <a:p>
            <a:r>
              <a:rPr lang="en-US" sz="1050" dirty="0"/>
              <a:t>BENZINSKA STANICA SA PRIPADUJĆIM ZEMLJIŠTEM</a:t>
            </a:r>
            <a:r>
              <a:rPr lang="sk-SK" sz="1050" dirty="0"/>
              <a:t> (</a:t>
            </a:r>
            <a:r>
              <a:rPr lang="en-US" sz="1050" dirty="0"/>
              <a:t>Ne AKTIVNA</a:t>
            </a:r>
            <a:r>
              <a:rPr lang="sk-SK" sz="1050" dirty="0"/>
              <a:t>)</a:t>
            </a:r>
          </a:p>
        </p:txBody>
      </p:sp>
      <p:sp>
        <p:nvSpPr>
          <p:cNvPr id="26" name="Zástupný text 4">
            <a:extLst>
              <a:ext uri="{FF2B5EF4-FFF2-40B4-BE49-F238E27FC236}">
                <a16:creationId xmlns:a16="http://schemas.microsoft.com/office/drawing/2014/main" id="{4D3B52CB-C440-4A2C-93E4-81B33D8D1565}"/>
              </a:ext>
            </a:extLst>
          </p:cNvPr>
          <p:cNvSpPr txBox="1">
            <a:spLocks/>
          </p:cNvSpPr>
          <p:nvPr/>
        </p:nvSpPr>
        <p:spPr>
          <a:xfrm>
            <a:off x="2491282" y="684349"/>
            <a:ext cx="1374633" cy="441315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latin typeface="Molgroup Black" pitchFamily="2" charset="-18"/>
              </a:rPr>
              <a:t>POVRŠINA ZEMLJIŠTA</a:t>
            </a:r>
            <a:endParaRPr lang="sk-SK" sz="1050" dirty="0">
              <a:latin typeface="Molgroup Black" pitchFamily="2" charset="-18"/>
            </a:endParaRPr>
          </a:p>
          <a:p>
            <a:r>
              <a:rPr lang="en-US" sz="1050" dirty="0"/>
              <a:t>            4</a:t>
            </a:r>
            <a:r>
              <a:rPr lang="hr-BA" sz="1050" dirty="0"/>
              <a:t>.</a:t>
            </a:r>
            <a:r>
              <a:rPr lang="en-US" sz="1050" dirty="0"/>
              <a:t>675</a:t>
            </a:r>
            <a:r>
              <a:rPr lang="sk-SK" sz="1050" dirty="0"/>
              <a:t> m²</a:t>
            </a:r>
          </a:p>
        </p:txBody>
      </p:sp>
      <p:sp>
        <p:nvSpPr>
          <p:cNvPr id="31" name="Zástupný text 4">
            <a:extLst>
              <a:ext uri="{FF2B5EF4-FFF2-40B4-BE49-F238E27FC236}">
                <a16:creationId xmlns:a16="http://schemas.microsoft.com/office/drawing/2014/main" id="{90823551-8627-47D9-9332-5C30D135562D}"/>
              </a:ext>
            </a:extLst>
          </p:cNvPr>
          <p:cNvSpPr txBox="1">
            <a:spLocks/>
          </p:cNvSpPr>
          <p:nvPr/>
        </p:nvSpPr>
        <p:spPr>
          <a:xfrm>
            <a:off x="4707473" y="688354"/>
            <a:ext cx="1051775" cy="569047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BA" sz="1050" dirty="0">
                <a:latin typeface="Molgroup Black" pitchFamily="2" charset="-18"/>
              </a:rPr>
              <a:t>vlasništvo</a:t>
            </a:r>
          </a:p>
          <a:p>
            <a:r>
              <a:rPr lang="hr-BA" sz="1050" dirty="0" err="1"/>
              <a:t>energopetrol</a:t>
            </a:r>
            <a:endParaRPr lang="hr-BA" sz="1050" dirty="0"/>
          </a:p>
        </p:txBody>
      </p:sp>
      <p:sp>
        <p:nvSpPr>
          <p:cNvPr id="36" name="Zástupný text 5">
            <a:extLst>
              <a:ext uri="{FF2B5EF4-FFF2-40B4-BE49-F238E27FC236}">
                <a16:creationId xmlns:a16="http://schemas.microsoft.com/office/drawing/2014/main" id="{E80D2CF0-AFCC-4F55-8CAF-EA331B9FDC4D}"/>
              </a:ext>
            </a:extLst>
          </p:cNvPr>
          <p:cNvSpPr txBox="1">
            <a:spLocks/>
          </p:cNvSpPr>
          <p:nvPr/>
        </p:nvSpPr>
        <p:spPr>
          <a:xfrm>
            <a:off x="4010517" y="1407952"/>
            <a:ext cx="1422675" cy="267470"/>
          </a:xfrm>
          <a:prstGeom prst="rect">
            <a:avLst/>
          </a:prstGeom>
        </p:spPr>
        <p:txBody>
          <a:bodyPr lIns="35220" tIns="17609" rIns="35220" bIns="17609" anchor="t" anchorCtr="0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733" kern="1200" cap="all" baseline="0">
                <a:solidFill>
                  <a:srgbClr val="E30018"/>
                </a:solidFill>
                <a:latin typeface="Molgroup Light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00" dirty="0">
                <a:solidFill>
                  <a:srgbClr val="002060"/>
                </a:solidFill>
              </a:rPr>
              <a:t>POTENCIJAL ZA</a:t>
            </a:r>
            <a:r>
              <a:rPr lang="sk-SK" sz="1300" dirty="0">
                <a:solidFill>
                  <a:srgbClr val="002060"/>
                </a:solidFill>
              </a:rPr>
              <a:t>:</a:t>
            </a:r>
          </a:p>
          <a:p>
            <a:endParaRPr lang="sk-SK" sz="1350" dirty="0">
              <a:solidFill>
                <a:srgbClr val="002060"/>
              </a:solidFill>
            </a:endParaRPr>
          </a:p>
          <a:p>
            <a:endParaRPr lang="sk-SK" sz="1300" dirty="0"/>
          </a:p>
        </p:txBody>
      </p:sp>
      <p:sp>
        <p:nvSpPr>
          <p:cNvPr id="22" name="Zástupný text 4">
            <a:extLst>
              <a:ext uri="{FF2B5EF4-FFF2-40B4-BE49-F238E27FC236}">
                <a16:creationId xmlns:a16="http://schemas.microsoft.com/office/drawing/2014/main" id="{2841D74E-B876-4FA7-B32C-3AD609BDDC23}"/>
              </a:ext>
            </a:extLst>
          </p:cNvPr>
          <p:cNvSpPr txBox="1">
            <a:spLocks/>
          </p:cNvSpPr>
          <p:nvPr/>
        </p:nvSpPr>
        <p:spPr>
          <a:xfrm>
            <a:off x="3718508" y="660953"/>
            <a:ext cx="1225488" cy="558969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k-SK" sz="1050" dirty="0"/>
          </a:p>
        </p:txBody>
      </p:sp>
      <p:sp>
        <p:nvSpPr>
          <p:cNvPr id="25" name="Zástupný text 4">
            <a:extLst>
              <a:ext uri="{FF2B5EF4-FFF2-40B4-BE49-F238E27FC236}">
                <a16:creationId xmlns:a16="http://schemas.microsoft.com/office/drawing/2014/main" id="{C4C95C04-B285-47C4-BBEC-EC5F7A393075}"/>
              </a:ext>
            </a:extLst>
          </p:cNvPr>
          <p:cNvSpPr txBox="1">
            <a:spLocks/>
          </p:cNvSpPr>
          <p:nvPr/>
        </p:nvSpPr>
        <p:spPr>
          <a:xfrm>
            <a:off x="6255299" y="908170"/>
            <a:ext cx="952674" cy="459476"/>
          </a:xfrm>
          <a:prstGeom prst="rect">
            <a:avLst/>
          </a:prstGeom>
        </p:spPr>
        <p:txBody>
          <a:bodyPr lIns="35220" tIns="17609" rIns="35220" bIns="17609">
            <a:norm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r-BA" sz="1050" dirty="0"/>
          </a:p>
        </p:txBody>
      </p:sp>
      <p:sp>
        <p:nvSpPr>
          <p:cNvPr id="28" name="Zástupný text 4">
            <a:extLst>
              <a:ext uri="{FF2B5EF4-FFF2-40B4-BE49-F238E27FC236}">
                <a16:creationId xmlns:a16="http://schemas.microsoft.com/office/drawing/2014/main" id="{4B66781C-0BA5-4518-A353-32CEDAE15084}"/>
              </a:ext>
            </a:extLst>
          </p:cNvPr>
          <p:cNvSpPr txBox="1">
            <a:spLocks/>
          </p:cNvSpPr>
          <p:nvPr/>
        </p:nvSpPr>
        <p:spPr>
          <a:xfrm>
            <a:off x="7000373" y="921198"/>
            <a:ext cx="1477004" cy="294916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k-SK" sz="1050" dirty="0"/>
          </a:p>
        </p:txBody>
      </p:sp>
      <p:sp>
        <p:nvSpPr>
          <p:cNvPr id="29" name="Zástupný text 4">
            <a:extLst>
              <a:ext uri="{FF2B5EF4-FFF2-40B4-BE49-F238E27FC236}">
                <a16:creationId xmlns:a16="http://schemas.microsoft.com/office/drawing/2014/main" id="{4E841FF5-DAAD-43A0-B3DA-CE3D884F631F}"/>
              </a:ext>
            </a:extLst>
          </p:cNvPr>
          <p:cNvSpPr txBox="1">
            <a:spLocks/>
          </p:cNvSpPr>
          <p:nvPr/>
        </p:nvSpPr>
        <p:spPr>
          <a:xfrm>
            <a:off x="5000652" y="645053"/>
            <a:ext cx="1162005" cy="637988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r-BA" sz="1050" dirty="0"/>
          </a:p>
        </p:txBody>
      </p:sp>
      <p:graphicFrame>
        <p:nvGraphicFramePr>
          <p:cNvPr id="41" name="Diagram 40">
            <a:extLst>
              <a:ext uri="{FF2B5EF4-FFF2-40B4-BE49-F238E27FC236}">
                <a16:creationId xmlns:a16="http://schemas.microsoft.com/office/drawing/2014/main" id="{453FBFA3-0E1A-411A-B1C9-FA67B8D916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4852473"/>
              </p:ext>
            </p:extLst>
          </p:nvPr>
        </p:nvGraphicFramePr>
        <p:xfrm>
          <a:off x="3538563" y="1778115"/>
          <a:ext cx="2182506" cy="1898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7BC8C7EB-A456-4ED3-9F85-8B218E98C1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2" y="1762881"/>
            <a:ext cx="1929163" cy="223305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1A6D85B-7E5A-4988-87F6-CA6A2ED83CF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16" y="76247"/>
            <a:ext cx="562701" cy="54740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FCB81B4-DC3E-48FA-BB14-B81BC0E741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6316" y="1778115"/>
            <a:ext cx="1328437" cy="223305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61ECFDF-F592-4F69-9EC2-CAA59D69572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7" y="4148269"/>
            <a:ext cx="3326106" cy="223305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785EB2D-3E9B-4213-B723-8ABD58CBF9A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859" y="4171645"/>
            <a:ext cx="2910350" cy="222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84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65BFDD0-0556-4BFF-A2F5-97A34FA4352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2</a:t>
            </a:r>
            <a:r>
              <a:rPr lang="sk-SK" b="1" dirty="0">
                <a:solidFill>
                  <a:srgbClr val="002060"/>
                </a:solidFill>
              </a:rPr>
              <a:t>. </a:t>
            </a:r>
            <a:r>
              <a:rPr lang="hr-BA" b="1" dirty="0">
                <a:solidFill>
                  <a:srgbClr val="002060"/>
                </a:solidFill>
              </a:rPr>
              <a:t>Bosna I </a:t>
            </a:r>
            <a:r>
              <a:rPr lang="hr-BA" b="1" dirty="0" err="1">
                <a:solidFill>
                  <a:srgbClr val="002060"/>
                </a:solidFill>
              </a:rPr>
              <a:t>herCegovina</a:t>
            </a:r>
            <a:r>
              <a:rPr lang="hr-BA" b="1" dirty="0">
                <a:solidFill>
                  <a:srgbClr val="002060"/>
                </a:solidFill>
              </a:rPr>
              <a:t>, čopori LOKALITET – OPĆINA </a:t>
            </a:r>
            <a:r>
              <a:rPr lang="hr-BA" b="1" dirty="0" err="1">
                <a:solidFill>
                  <a:srgbClr val="002060"/>
                </a:solidFill>
              </a:rPr>
              <a:t>odžak</a:t>
            </a:r>
            <a:r>
              <a:rPr lang="hr-BA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4A67E4A-1C5D-4B9E-BF10-AB4676E4DD4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645210" y="1916382"/>
            <a:ext cx="3326105" cy="3172265"/>
          </a:xfrm>
        </p:spPr>
        <p:txBody>
          <a:bodyPr anchor="t"/>
          <a:lstStyle/>
          <a:p>
            <a:r>
              <a:rPr lang="en-US" dirty="0">
                <a:solidFill>
                  <a:srgbClr val="002060"/>
                </a:solidFill>
              </a:rPr>
              <a:t>OPIS NEKRETNINE</a:t>
            </a:r>
            <a:r>
              <a:rPr lang="sk-SK" dirty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  <a:p>
            <a:endParaRPr lang="sk-SK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hr-BA" sz="1050" cap="none" dirty="0">
                <a:solidFill>
                  <a:schemeClr val="tx1"/>
                </a:solidFill>
              </a:rPr>
              <a:t>Benzinska stanica izgrađena 1975 locirana na području Općine Odžak, lokalitet Čopori na glavnoj Magistralnoj cesti M-14.1.</a:t>
            </a:r>
            <a:endParaRPr lang="en-US" sz="1050" cap="none" dirty="0">
              <a:solidFill>
                <a:schemeClr val="tx1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cap="none" dirty="0" err="1">
                <a:solidFill>
                  <a:schemeClr val="tx1"/>
                </a:solidFill>
              </a:rPr>
              <a:t>Nekretnina</a:t>
            </a:r>
            <a:r>
              <a:rPr lang="en-US" sz="1050" cap="none" dirty="0">
                <a:solidFill>
                  <a:schemeClr val="tx1"/>
                </a:solidFill>
              </a:rPr>
              <a:t> je 2 km </a:t>
            </a:r>
            <a:r>
              <a:rPr lang="en-US" sz="1050" cap="none" dirty="0" err="1">
                <a:solidFill>
                  <a:schemeClr val="tx1"/>
                </a:solidFill>
              </a:rPr>
              <a:t>udaljena</a:t>
            </a:r>
            <a:r>
              <a:rPr lang="en-US" sz="1050" cap="none" dirty="0">
                <a:solidFill>
                  <a:schemeClr val="tx1"/>
                </a:solidFill>
              </a:rPr>
              <a:t> od </a:t>
            </a:r>
            <a:r>
              <a:rPr lang="en-US" sz="1050" cap="none" dirty="0" err="1">
                <a:solidFill>
                  <a:schemeClr val="tx1"/>
                </a:solidFill>
              </a:rPr>
              <a:t>centra</a:t>
            </a:r>
            <a:r>
              <a:rPr lang="en-US" sz="1050" cap="none" dirty="0">
                <a:solidFill>
                  <a:schemeClr val="tx1"/>
                </a:solidFill>
              </a:rPr>
              <a:t> </a:t>
            </a:r>
            <a:r>
              <a:rPr lang="en-US" sz="1050" cap="none" dirty="0" err="1">
                <a:solidFill>
                  <a:schemeClr val="tx1"/>
                </a:solidFill>
              </a:rPr>
              <a:t>Odžaka</a:t>
            </a:r>
            <a:r>
              <a:rPr lang="en-US" sz="1050" cap="none" dirty="0">
                <a:solidFill>
                  <a:schemeClr val="tx1"/>
                </a:solidFill>
              </a:rPr>
              <a:t>, 5 km od </a:t>
            </a:r>
            <a:r>
              <a:rPr lang="en-US" sz="1050" cap="none" dirty="0" err="1">
                <a:solidFill>
                  <a:schemeClr val="tx1"/>
                </a:solidFill>
              </a:rPr>
              <a:t>centra</a:t>
            </a:r>
            <a:r>
              <a:rPr lang="en-US" sz="1050" cap="none" dirty="0">
                <a:solidFill>
                  <a:schemeClr val="tx1"/>
                </a:solidFill>
              </a:rPr>
              <a:t> </a:t>
            </a:r>
            <a:r>
              <a:rPr lang="en-US" sz="1050" cap="none" dirty="0" err="1">
                <a:solidFill>
                  <a:schemeClr val="tx1"/>
                </a:solidFill>
              </a:rPr>
              <a:t>Modriče</a:t>
            </a:r>
            <a:r>
              <a:rPr lang="en-US" sz="1050" cap="none" dirty="0">
                <a:solidFill>
                  <a:schemeClr val="tx1"/>
                </a:solidFill>
              </a:rPr>
              <a:t> </a:t>
            </a:r>
            <a:r>
              <a:rPr lang="en-US" sz="1050" cap="none" dirty="0" err="1">
                <a:solidFill>
                  <a:schemeClr val="tx1"/>
                </a:solidFill>
              </a:rPr>
              <a:t>i</a:t>
            </a:r>
            <a:r>
              <a:rPr lang="en-US" sz="1050" cap="none" dirty="0">
                <a:solidFill>
                  <a:schemeClr val="tx1"/>
                </a:solidFill>
              </a:rPr>
              <a:t> 17 km od </a:t>
            </a:r>
            <a:r>
              <a:rPr lang="en-US" sz="1050" cap="none" dirty="0" err="1">
                <a:solidFill>
                  <a:schemeClr val="tx1"/>
                </a:solidFill>
              </a:rPr>
              <a:t>Graničnog</a:t>
            </a:r>
            <a:r>
              <a:rPr lang="en-US" sz="1050" cap="none" dirty="0">
                <a:solidFill>
                  <a:schemeClr val="tx1"/>
                </a:solidFill>
              </a:rPr>
              <a:t> </a:t>
            </a:r>
            <a:r>
              <a:rPr lang="en-US" sz="1050" cap="none" dirty="0" err="1">
                <a:solidFill>
                  <a:schemeClr val="tx1"/>
                </a:solidFill>
              </a:rPr>
              <a:t>Prelaza</a:t>
            </a:r>
            <a:r>
              <a:rPr lang="en-US" sz="1050" cap="none" dirty="0">
                <a:solidFill>
                  <a:schemeClr val="tx1"/>
                </a:solidFill>
              </a:rPr>
              <a:t> </a:t>
            </a:r>
            <a:r>
              <a:rPr lang="en-US" sz="1050" cap="none" dirty="0" err="1">
                <a:solidFill>
                  <a:schemeClr val="tx1"/>
                </a:solidFill>
              </a:rPr>
              <a:t>Svilaj</a:t>
            </a:r>
            <a:endParaRPr lang="hr-BA" sz="1050" cap="none" dirty="0">
              <a:solidFill>
                <a:schemeClr val="tx1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hr-BA" sz="1050" cap="none" dirty="0">
                <a:solidFill>
                  <a:schemeClr val="tx1"/>
                </a:solidFill>
              </a:rPr>
              <a:t>Benzinska stanica u potpunosti devastirana tokom rata u Bosni 1992-1995. demontirana i zatvorena 1998.</a:t>
            </a:r>
          </a:p>
          <a:p>
            <a:endParaRPr lang="hr-BA" sz="1050" cap="none" dirty="0">
              <a:solidFill>
                <a:schemeClr val="tx1"/>
              </a:solidFill>
            </a:endParaRPr>
          </a:p>
          <a:p>
            <a:endParaRPr lang="hr-BA" sz="1050" cap="none" dirty="0">
              <a:solidFill>
                <a:schemeClr val="tx1"/>
              </a:solidFill>
            </a:endParaRPr>
          </a:p>
          <a:p>
            <a:endParaRPr lang="en-US" sz="1050" cap="none" dirty="0">
              <a:solidFill>
                <a:schemeClr val="tx1"/>
              </a:solidFill>
            </a:endParaRPr>
          </a:p>
          <a:p>
            <a:endParaRPr lang="en-US" sz="1050" cap="none" dirty="0">
              <a:solidFill>
                <a:schemeClr val="tx1"/>
              </a:solidFill>
            </a:endParaRPr>
          </a:p>
          <a:p>
            <a:endParaRPr lang="sk-SK" sz="900" dirty="0">
              <a:solidFill>
                <a:schemeClr val="tx1"/>
              </a:solidFill>
            </a:endParaRPr>
          </a:p>
          <a:p>
            <a:endParaRPr lang="sk-SK" dirty="0"/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id="{705CB011-759D-4AFB-93D7-55210A37AAB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02494" y="1841955"/>
            <a:ext cx="3389811" cy="509452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LOKACIJA</a:t>
            </a:r>
            <a:endParaRPr lang="sk-SK" dirty="0">
              <a:solidFill>
                <a:srgbClr val="002060"/>
              </a:solidFill>
            </a:endParaRPr>
          </a:p>
        </p:txBody>
      </p:sp>
      <p:sp>
        <p:nvSpPr>
          <p:cNvPr id="14" name="Zástupný text 4">
            <a:extLst>
              <a:ext uri="{FF2B5EF4-FFF2-40B4-BE49-F238E27FC236}">
                <a16:creationId xmlns:a16="http://schemas.microsoft.com/office/drawing/2014/main" id="{D56D7D6A-2AD1-418E-93C3-90EFDE8C0BD6}"/>
              </a:ext>
            </a:extLst>
          </p:cNvPr>
          <p:cNvSpPr txBox="1">
            <a:spLocks/>
          </p:cNvSpPr>
          <p:nvPr/>
        </p:nvSpPr>
        <p:spPr>
          <a:xfrm>
            <a:off x="4788024" y="3131316"/>
            <a:ext cx="1374633" cy="237731"/>
          </a:xfrm>
          <a:prstGeom prst="rect">
            <a:avLst/>
          </a:prstGeom>
        </p:spPr>
        <p:txBody>
          <a:bodyPr lIns="35220" tIns="17609" rIns="35220" bIns="17609">
            <a:norm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k-SK" sz="120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F5EE84F-E545-4552-BB0E-2D61AAF9B0C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36474" y="1179667"/>
            <a:ext cx="1668779" cy="736351"/>
          </a:xfrm>
        </p:spPr>
        <p:txBody>
          <a:bodyPr>
            <a:noAutofit/>
          </a:bodyPr>
          <a:lstStyle/>
          <a:p>
            <a:r>
              <a:rPr lang="sk-SK" sz="1050" dirty="0">
                <a:latin typeface="Molgroup Black" pitchFamily="2" charset="-18"/>
              </a:rPr>
              <a:t>T</a:t>
            </a:r>
            <a:r>
              <a:rPr lang="en-US" sz="1050" dirty="0">
                <a:latin typeface="Molgroup Black" pitchFamily="2" charset="-18"/>
              </a:rPr>
              <a:t>IP OBJEKTA</a:t>
            </a:r>
            <a:endParaRPr lang="sk-SK" sz="1050" dirty="0">
              <a:latin typeface="Molgroup Black" pitchFamily="2" charset="-18"/>
            </a:endParaRPr>
          </a:p>
          <a:p>
            <a:r>
              <a:rPr lang="en-US" sz="1050" dirty="0"/>
              <a:t>BENZINSKA STANICA SA PRIPADAJUĆIM ZEMLJIŠTEM</a:t>
            </a:r>
            <a:r>
              <a:rPr lang="sk-SK" sz="1050" dirty="0"/>
              <a:t> (</a:t>
            </a:r>
            <a:r>
              <a:rPr lang="en-US" sz="1050" dirty="0" err="1"/>
              <a:t>nE-aKTIVNA</a:t>
            </a:r>
            <a:r>
              <a:rPr lang="sk-SK" sz="1050" dirty="0"/>
              <a:t>)</a:t>
            </a:r>
          </a:p>
        </p:txBody>
      </p:sp>
      <p:sp>
        <p:nvSpPr>
          <p:cNvPr id="26" name="Zástupný text 4">
            <a:extLst>
              <a:ext uri="{FF2B5EF4-FFF2-40B4-BE49-F238E27FC236}">
                <a16:creationId xmlns:a16="http://schemas.microsoft.com/office/drawing/2014/main" id="{4D3B52CB-C440-4A2C-93E4-81B33D8D1565}"/>
              </a:ext>
            </a:extLst>
          </p:cNvPr>
          <p:cNvSpPr txBox="1">
            <a:spLocks/>
          </p:cNvSpPr>
          <p:nvPr/>
        </p:nvSpPr>
        <p:spPr>
          <a:xfrm>
            <a:off x="2171240" y="1253579"/>
            <a:ext cx="1374633" cy="441315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latin typeface="Molgroup Black" pitchFamily="2" charset="-18"/>
              </a:rPr>
              <a:t>POVRŠINA ZEMLJIŠTA</a:t>
            </a:r>
            <a:endParaRPr lang="sk-SK" sz="1050" dirty="0">
              <a:latin typeface="Molgroup Black" pitchFamily="2" charset="-18"/>
            </a:endParaRPr>
          </a:p>
          <a:p>
            <a:r>
              <a:rPr lang="hr-BA" sz="1050" dirty="0"/>
              <a:t>   4.420</a:t>
            </a:r>
            <a:r>
              <a:rPr lang="sk-SK" sz="1050" dirty="0"/>
              <a:t> m²</a:t>
            </a:r>
          </a:p>
        </p:txBody>
      </p:sp>
      <p:sp>
        <p:nvSpPr>
          <p:cNvPr id="31" name="Zástupný text 4">
            <a:extLst>
              <a:ext uri="{FF2B5EF4-FFF2-40B4-BE49-F238E27FC236}">
                <a16:creationId xmlns:a16="http://schemas.microsoft.com/office/drawing/2014/main" id="{90823551-8627-47D9-9332-5C30D135562D}"/>
              </a:ext>
            </a:extLst>
          </p:cNvPr>
          <p:cNvSpPr txBox="1">
            <a:spLocks/>
          </p:cNvSpPr>
          <p:nvPr/>
        </p:nvSpPr>
        <p:spPr>
          <a:xfrm>
            <a:off x="4234051" y="1223519"/>
            <a:ext cx="1051775" cy="569047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latin typeface="Molgroup Black" pitchFamily="2" charset="-18"/>
              </a:rPr>
              <a:t>VLASNIŠTVO</a:t>
            </a:r>
            <a:endParaRPr lang="sk-SK" sz="1050" dirty="0">
              <a:latin typeface="Molgroup Black" pitchFamily="2" charset="-18"/>
            </a:endParaRPr>
          </a:p>
          <a:p>
            <a:r>
              <a:rPr lang="en-US" sz="1050" dirty="0" err="1"/>
              <a:t>energopetrol</a:t>
            </a:r>
            <a:endParaRPr lang="sk-SK" sz="1050" dirty="0"/>
          </a:p>
        </p:txBody>
      </p:sp>
      <p:sp>
        <p:nvSpPr>
          <p:cNvPr id="36" name="Zástupný text 5">
            <a:extLst>
              <a:ext uri="{FF2B5EF4-FFF2-40B4-BE49-F238E27FC236}">
                <a16:creationId xmlns:a16="http://schemas.microsoft.com/office/drawing/2014/main" id="{E80D2CF0-AFCC-4F55-8CAF-EA331B9FDC4D}"/>
              </a:ext>
            </a:extLst>
          </p:cNvPr>
          <p:cNvSpPr txBox="1">
            <a:spLocks/>
          </p:cNvSpPr>
          <p:nvPr/>
        </p:nvSpPr>
        <p:spPr>
          <a:xfrm>
            <a:off x="3844063" y="1825981"/>
            <a:ext cx="1422675" cy="267470"/>
          </a:xfrm>
          <a:prstGeom prst="rect">
            <a:avLst/>
          </a:prstGeom>
        </p:spPr>
        <p:txBody>
          <a:bodyPr lIns="35220" tIns="17609" rIns="35220" bIns="17609" anchor="t" anchorCtr="0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733" kern="1200" cap="all" baseline="0">
                <a:solidFill>
                  <a:srgbClr val="E30018"/>
                </a:solidFill>
                <a:latin typeface="Molgroup Light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300" dirty="0">
                <a:solidFill>
                  <a:srgbClr val="002060"/>
                </a:solidFill>
              </a:rPr>
              <a:t>POTE</a:t>
            </a:r>
            <a:r>
              <a:rPr lang="en-US" sz="1300" dirty="0">
                <a:solidFill>
                  <a:srgbClr val="002060"/>
                </a:solidFill>
              </a:rPr>
              <a:t>NCIJAL ZA</a:t>
            </a:r>
            <a:r>
              <a:rPr lang="sk-SK" sz="1300" dirty="0">
                <a:solidFill>
                  <a:srgbClr val="002060"/>
                </a:solidFill>
              </a:rPr>
              <a:t>:</a:t>
            </a:r>
          </a:p>
          <a:p>
            <a:endParaRPr lang="sk-SK" sz="1350" dirty="0">
              <a:solidFill>
                <a:srgbClr val="002060"/>
              </a:solidFill>
            </a:endParaRPr>
          </a:p>
          <a:p>
            <a:endParaRPr lang="sk-SK" sz="1300" dirty="0"/>
          </a:p>
        </p:txBody>
      </p:sp>
      <p:sp>
        <p:nvSpPr>
          <p:cNvPr id="22" name="Zástupný text 4">
            <a:extLst>
              <a:ext uri="{FF2B5EF4-FFF2-40B4-BE49-F238E27FC236}">
                <a16:creationId xmlns:a16="http://schemas.microsoft.com/office/drawing/2014/main" id="{2841D74E-B876-4FA7-B32C-3AD609BDDC23}"/>
              </a:ext>
            </a:extLst>
          </p:cNvPr>
          <p:cNvSpPr txBox="1">
            <a:spLocks/>
          </p:cNvSpPr>
          <p:nvPr/>
        </p:nvSpPr>
        <p:spPr>
          <a:xfrm>
            <a:off x="3883915" y="1209077"/>
            <a:ext cx="1225488" cy="558969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k-SK" sz="1050" dirty="0"/>
          </a:p>
        </p:txBody>
      </p:sp>
      <p:sp>
        <p:nvSpPr>
          <p:cNvPr id="25" name="Zástupný text 4">
            <a:extLst>
              <a:ext uri="{FF2B5EF4-FFF2-40B4-BE49-F238E27FC236}">
                <a16:creationId xmlns:a16="http://schemas.microsoft.com/office/drawing/2014/main" id="{C4C95C04-B285-47C4-BBEC-EC5F7A393075}"/>
              </a:ext>
            </a:extLst>
          </p:cNvPr>
          <p:cNvSpPr txBox="1">
            <a:spLocks/>
          </p:cNvSpPr>
          <p:nvPr/>
        </p:nvSpPr>
        <p:spPr>
          <a:xfrm>
            <a:off x="6401818" y="1312306"/>
            <a:ext cx="1301777" cy="459476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k-SK" sz="1050" dirty="0"/>
          </a:p>
        </p:txBody>
      </p:sp>
      <p:sp>
        <p:nvSpPr>
          <p:cNvPr id="28" name="Zástupný text 4">
            <a:extLst>
              <a:ext uri="{FF2B5EF4-FFF2-40B4-BE49-F238E27FC236}">
                <a16:creationId xmlns:a16="http://schemas.microsoft.com/office/drawing/2014/main" id="{4B66781C-0BA5-4518-A353-32CEDAE15084}"/>
              </a:ext>
            </a:extLst>
          </p:cNvPr>
          <p:cNvSpPr txBox="1">
            <a:spLocks/>
          </p:cNvSpPr>
          <p:nvPr/>
        </p:nvSpPr>
        <p:spPr>
          <a:xfrm>
            <a:off x="7199060" y="1256660"/>
            <a:ext cx="1477004" cy="294916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k-SK" sz="1050" dirty="0"/>
          </a:p>
        </p:txBody>
      </p:sp>
      <p:sp>
        <p:nvSpPr>
          <p:cNvPr id="29" name="Zástupný text 4">
            <a:extLst>
              <a:ext uri="{FF2B5EF4-FFF2-40B4-BE49-F238E27FC236}">
                <a16:creationId xmlns:a16="http://schemas.microsoft.com/office/drawing/2014/main" id="{4E841FF5-DAAD-43A0-B3DA-CE3D884F631F}"/>
              </a:ext>
            </a:extLst>
          </p:cNvPr>
          <p:cNvSpPr txBox="1">
            <a:spLocks/>
          </p:cNvSpPr>
          <p:nvPr/>
        </p:nvSpPr>
        <p:spPr>
          <a:xfrm>
            <a:off x="5206520" y="1233597"/>
            <a:ext cx="929311" cy="558969"/>
          </a:xfrm>
          <a:prstGeom prst="rect">
            <a:avLst/>
          </a:prstGeom>
        </p:spPr>
        <p:txBody>
          <a:bodyPr lIns="35220" tIns="17609" rIns="35220" bIns="17609">
            <a:noAutofit/>
          </a:bodyPr>
          <a:lstStyle>
            <a:lvl1pPr marL="0" indent="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 cap="all" spc="0" baseline="0">
                <a:solidFill>
                  <a:schemeClr val="tx1"/>
                </a:solidFill>
                <a:latin typeface="Molgroup Regular" pitchFamily="2" charset="-18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k-SK" sz="1050" dirty="0"/>
          </a:p>
        </p:txBody>
      </p:sp>
      <p:graphicFrame>
        <p:nvGraphicFramePr>
          <p:cNvPr id="41" name="Diagram 40">
            <a:extLst>
              <a:ext uri="{FF2B5EF4-FFF2-40B4-BE49-F238E27FC236}">
                <a16:creationId xmlns:a16="http://schemas.microsoft.com/office/drawing/2014/main" id="{453FBFA3-0E1A-411A-B1C9-FA67B8D916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8220444"/>
              </p:ext>
            </p:extLst>
          </p:nvPr>
        </p:nvGraphicFramePr>
        <p:xfrm>
          <a:off x="3343909" y="2283931"/>
          <a:ext cx="2182506" cy="1778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8C34B61A-65A6-4FE1-B7A7-4877BBCD022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273" y="234023"/>
            <a:ext cx="644347" cy="62682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9D15C51-5BF4-4D5D-8DBF-F31FC18CB4C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71951"/>
            <a:ext cx="3055516" cy="219315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CA7EA32-4B61-4D9F-A303-6CA1B04C4C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153" y="4492393"/>
            <a:ext cx="1904438" cy="219315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A77A387-60C3-4D86-BBE2-CDDD0FC67A4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803" y="4492392"/>
            <a:ext cx="1745461" cy="219315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26A6768-633F-484B-B4D0-144C33BD781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16" y="4553816"/>
            <a:ext cx="2002955" cy="21317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A43E05C-4584-40D7-9F20-0A66825F3E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28883" y="4553816"/>
            <a:ext cx="3083377" cy="213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8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</TotalTime>
  <Words>205</Words>
  <Application>Microsoft Office PowerPoint</Application>
  <PresentationFormat>On-screen Show (4:3)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Molgroup</vt:lpstr>
      <vt:lpstr>Molgroup Black</vt:lpstr>
      <vt:lpstr>Molgroup Light</vt:lpstr>
      <vt:lpstr>Molgroup Regular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Informacija Upravi   Plan prodaje 2021 ENERGOPETROL nekretnine van upotrebe</dc:title>
  <dc:creator>Bukva Azra</dc:creator>
  <cp:lastModifiedBy>Bukva Azra</cp:lastModifiedBy>
  <cp:revision>58</cp:revision>
  <dcterms:created xsi:type="dcterms:W3CDTF">2020-10-23T09:35:03Z</dcterms:created>
  <dcterms:modified xsi:type="dcterms:W3CDTF">2022-03-30T13:25:12Z</dcterms:modified>
</cp:coreProperties>
</file>